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13"/>
  </p:notesMasterIdLst>
  <p:sldIdLst>
    <p:sldId id="1003" r:id="rId3"/>
    <p:sldId id="854" r:id="rId4"/>
    <p:sldId id="1005" r:id="rId5"/>
    <p:sldId id="1006" r:id="rId6"/>
    <p:sldId id="1013" r:id="rId7"/>
    <p:sldId id="1008" r:id="rId8"/>
    <p:sldId id="863" r:id="rId9"/>
    <p:sldId id="1010" r:id="rId10"/>
    <p:sldId id="1011" r:id="rId11"/>
    <p:sldId id="1012" r:id="rId12"/>
  </p:sldIdLst>
  <p:sldSz cx="9144000" cy="6858000" type="screen4x3"/>
  <p:notesSz cx="6997700" cy="9283700"/>
  <p:defaultTextStyle>
    <a:defPPr>
      <a:defRPr lang="en-US"/>
    </a:defPPr>
    <a:lvl1pPr algn="l" rtl="0" fontAlgn="base">
      <a:spcBef>
        <a:spcPct val="0"/>
      </a:spcBef>
      <a:spcAft>
        <a:spcPct val="0"/>
      </a:spcAft>
      <a:defRPr sz="2800" kern="1200">
        <a:solidFill>
          <a:schemeClr val="tx1"/>
        </a:solidFill>
        <a:latin typeface="Arial" charset="0"/>
        <a:ea typeface="+mn-ea"/>
        <a:cs typeface="+mn-cs"/>
      </a:defRPr>
    </a:lvl1pPr>
    <a:lvl2pPr marL="457200" algn="l" rtl="0" fontAlgn="base">
      <a:spcBef>
        <a:spcPct val="0"/>
      </a:spcBef>
      <a:spcAft>
        <a:spcPct val="0"/>
      </a:spcAft>
      <a:defRPr sz="2800" kern="1200">
        <a:solidFill>
          <a:schemeClr val="tx1"/>
        </a:solidFill>
        <a:latin typeface="Arial" charset="0"/>
        <a:ea typeface="+mn-ea"/>
        <a:cs typeface="+mn-cs"/>
      </a:defRPr>
    </a:lvl2pPr>
    <a:lvl3pPr marL="914400" algn="l" rtl="0" fontAlgn="base">
      <a:spcBef>
        <a:spcPct val="0"/>
      </a:spcBef>
      <a:spcAft>
        <a:spcPct val="0"/>
      </a:spcAft>
      <a:defRPr sz="2800" kern="1200">
        <a:solidFill>
          <a:schemeClr val="tx1"/>
        </a:solidFill>
        <a:latin typeface="Arial" charset="0"/>
        <a:ea typeface="+mn-ea"/>
        <a:cs typeface="+mn-cs"/>
      </a:defRPr>
    </a:lvl3pPr>
    <a:lvl4pPr marL="1371600" algn="l" rtl="0" fontAlgn="base">
      <a:spcBef>
        <a:spcPct val="0"/>
      </a:spcBef>
      <a:spcAft>
        <a:spcPct val="0"/>
      </a:spcAft>
      <a:defRPr sz="2800" kern="1200">
        <a:solidFill>
          <a:schemeClr val="tx1"/>
        </a:solidFill>
        <a:latin typeface="Arial" charset="0"/>
        <a:ea typeface="+mn-ea"/>
        <a:cs typeface="+mn-cs"/>
      </a:defRPr>
    </a:lvl4pPr>
    <a:lvl5pPr marL="1828800" algn="l"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es Fadel" initials="CF" lastIdx="8" clrIdx="0"/>
  <p:cmAuthor id="1" name="Information Technology" initials="IT"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DD71"/>
    <a:srgbClr val="CC6600"/>
    <a:srgbClr val="F9F91B"/>
    <a:srgbClr val="DB3225"/>
    <a:srgbClr val="9BB9CD"/>
    <a:srgbClr val="055279"/>
    <a:srgbClr val="C52D03"/>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82" autoAdjust="0"/>
    <p:restoredTop sz="81437" autoAdjust="0"/>
  </p:normalViewPr>
  <p:slideViewPr>
    <p:cSldViewPr snapToGrid="0">
      <p:cViewPr varScale="1">
        <p:scale>
          <a:sx n="82" d="100"/>
          <a:sy n="82" d="100"/>
        </p:scale>
        <p:origin x="-660" y="-90"/>
      </p:cViewPr>
      <p:guideLst>
        <p:guide orient="horz" pos="1253"/>
        <p:guide orient="horz" pos="739"/>
        <p:guide orient="horz" pos="3094"/>
        <p:guide pos="393"/>
        <p:guide pos="875"/>
        <p:guide pos="381"/>
      </p:guideLst>
    </p:cSldViewPr>
  </p:slideViewPr>
  <p:notesTextViewPr>
    <p:cViewPr>
      <p:scale>
        <a:sx n="100" d="100"/>
        <a:sy n="100" d="100"/>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defRPr sz="1200">
                <a:latin typeface="Arial" pitchFamily="34" charset="0"/>
              </a:defRPr>
            </a:lvl1pPr>
          </a:lstStyle>
          <a:p>
            <a:pPr>
              <a:defRPr/>
            </a:pPr>
            <a:endParaRPr lang="en-US"/>
          </a:p>
        </p:txBody>
      </p:sp>
      <p:sp>
        <p:nvSpPr>
          <p:cNvPr id="35843" name="Rectangle 3"/>
          <p:cNvSpPr>
            <a:spLocks noGrp="1" noChangeArrowheads="1"/>
          </p:cNvSpPr>
          <p:nvPr>
            <p:ph type="dt" idx="1"/>
          </p:nvPr>
        </p:nvSpPr>
        <p:spPr bwMode="auto">
          <a:xfrm>
            <a:off x="3963988" y="0"/>
            <a:ext cx="3032125" cy="463550"/>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40964"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0088" y="4410075"/>
            <a:ext cx="5597525" cy="4176713"/>
          </a:xfrm>
          <a:prstGeom prst="rect">
            <a:avLst/>
          </a:prstGeom>
          <a:noFill/>
          <a:ln w="9525">
            <a:noFill/>
            <a:miter lim="800000"/>
            <a:headEnd/>
            <a:tailEnd/>
          </a:ln>
          <a:effectLst/>
        </p:spPr>
        <p:txBody>
          <a:bodyPr vert="horz" wrap="square" lIns="93031" tIns="46516" rIns="93031" bIns="465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defRPr sz="1200">
                <a:latin typeface="Arial" pitchFamily="34" charset="0"/>
              </a:defRPr>
            </a:lvl1pPr>
          </a:lstStyle>
          <a:p>
            <a:pPr>
              <a:defRPr/>
            </a:pPr>
            <a:endParaRPr lang="en-US"/>
          </a:p>
        </p:txBody>
      </p:sp>
      <p:sp>
        <p:nvSpPr>
          <p:cNvPr id="35847" name="Rectangle 7"/>
          <p:cNvSpPr>
            <a:spLocks noGrp="1" noChangeArrowheads="1"/>
          </p:cNvSpPr>
          <p:nvPr>
            <p:ph type="sldNum" sz="quarter" idx="5"/>
          </p:nvPr>
        </p:nvSpPr>
        <p:spPr bwMode="auto">
          <a:xfrm>
            <a:off x="3963988" y="8818563"/>
            <a:ext cx="3032125" cy="463550"/>
          </a:xfrm>
          <a:prstGeom prst="rect">
            <a:avLst/>
          </a:prstGeom>
          <a:noFill/>
          <a:ln w="9525">
            <a:noFill/>
            <a:miter lim="800000"/>
            <a:headEnd/>
            <a:tailEnd/>
          </a:ln>
          <a:effectLst/>
        </p:spPr>
        <p:txBody>
          <a:bodyPr vert="horz" wrap="square" lIns="93031" tIns="46516" rIns="93031" bIns="46516" numCol="1" anchor="b" anchorCtr="0" compatLnSpc="1">
            <a:prstTxWarp prst="textNoShape">
              <a:avLst/>
            </a:prstTxWarp>
          </a:bodyPr>
          <a:lstStyle>
            <a:lvl1pPr algn="r">
              <a:defRPr sz="1200">
                <a:latin typeface="Arial" pitchFamily="34" charset="0"/>
              </a:defRPr>
            </a:lvl1pPr>
          </a:lstStyle>
          <a:p>
            <a:pPr>
              <a:defRPr/>
            </a:pPr>
            <a:fld id="{2ADCAEE7-1E39-4A10-A7D6-2B6D1D27F71D}" type="slidenum">
              <a:rPr lang="en-US"/>
              <a:pPr>
                <a:defRPr/>
              </a:pPr>
              <a:t>‹#›</a:t>
            </a:fld>
            <a:endParaRPr lang="en-US"/>
          </a:p>
        </p:txBody>
      </p:sp>
    </p:spTree>
    <p:extLst>
      <p:ext uri="{BB962C8B-B14F-4D97-AF65-F5344CB8AC3E}">
        <p14:creationId xmlns:p14="http://schemas.microsoft.com/office/powerpoint/2010/main" val="877579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1"/>
          <p:cNvSpPr>
            <a:spLocks noGrp="1" noChangeArrowheads="1"/>
          </p:cNvSpPr>
          <p:nvPr>
            <p:ph type="sldNum" sz="quarter" idx="5"/>
          </p:nvPr>
        </p:nvSpPr>
        <p:spPr>
          <a:noFill/>
        </p:spPr>
        <p:txBody>
          <a:bodyPr/>
          <a:lstStyle/>
          <a:p>
            <a:fld id="{3F0563AD-A709-4273-A28F-3C3694EDA58F}" type="slidenum">
              <a:rPr lang="en-US" smtClean="0">
                <a:latin typeface="Arial" charset="0"/>
              </a:rPr>
              <a:pPr/>
              <a:t>1</a:t>
            </a:fld>
            <a:endParaRPr lang="en-US" dirty="0" smtClean="0">
              <a:latin typeface="Arial" charset="0"/>
            </a:endParaRPr>
          </a:p>
        </p:txBody>
      </p:sp>
      <p:sp>
        <p:nvSpPr>
          <p:cNvPr id="41987" name="Slide Image Placeholder 1"/>
          <p:cNvSpPr>
            <a:spLocks noGrp="1" noRot="1" noChangeAspect="1" noTextEdit="1"/>
          </p:cNvSpPr>
          <p:nvPr>
            <p:ph type="sldImg"/>
          </p:nvPr>
        </p:nvSpPr>
        <p:spPr>
          <a:ln/>
        </p:spPr>
      </p:sp>
      <p:sp>
        <p:nvSpPr>
          <p:cNvPr id="41988" name="Notes Placeholder 2"/>
          <p:cNvSpPr>
            <a:spLocks noGrp="1"/>
          </p:cNvSpPr>
          <p:nvPr>
            <p:ph type="body" idx="1"/>
          </p:nvPr>
        </p:nvSpPr>
        <p:spPr>
          <a:xfrm>
            <a:off x="700089" y="4410076"/>
            <a:ext cx="5597525" cy="4178300"/>
          </a:xfrm>
          <a:noFill/>
          <a:ln/>
        </p:spPr>
        <p:txBody>
          <a:bodyPr lIns="93017" tIns="46508" rIns="93017" bIns="46508"/>
          <a:lstStyle/>
          <a:p>
            <a:pPr defTabSz="912723"/>
            <a:endParaRPr lang="en-US" dirty="0" smtClean="0">
              <a:latin typeface="Arial" charset="0"/>
            </a:endParaRPr>
          </a:p>
        </p:txBody>
      </p:sp>
      <p:sp>
        <p:nvSpPr>
          <p:cNvPr id="41989" name="Slide Number Placeholder 3"/>
          <p:cNvSpPr txBox="1">
            <a:spLocks noGrp="1"/>
          </p:cNvSpPr>
          <p:nvPr/>
        </p:nvSpPr>
        <p:spPr bwMode="auto">
          <a:xfrm>
            <a:off x="3962401" y="8816975"/>
            <a:ext cx="3033713" cy="465138"/>
          </a:xfrm>
          <a:prstGeom prst="rect">
            <a:avLst/>
          </a:prstGeom>
          <a:noFill/>
          <a:ln w="9525">
            <a:noFill/>
            <a:miter lim="800000"/>
            <a:headEnd/>
            <a:tailEnd/>
          </a:ln>
        </p:spPr>
        <p:txBody>
          <a:bodyPr lIns="93017" tIns="46508" rIns="93017" bIns="46508" anchor="b"/>
          <a:lstStyle/>
          <a:p>
            <a:pPr algn="r" defTabSz="930182"/>
            <a:fld id="{39D1440D-9A2A-4638-97CE-B2911E7B8532}" type="slidenum">
              <a:rPr lang="en-US" sz="1200"/>
              <a:pPr algn="r" defTabSz="930182"/>
              <a:t>1</a:t>
            </a:fld>
            <a:endParaRPr 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Grp="1" noChangeArrowheads="1"/>
          </p:cNvSpPr>
          <p:nvPr>
            <p:ph type="sldNum" sz="quarter" idx="5"/>
          </p:nvPr>
        </p:nvSpPr>
        <p:spPr>
          <a:noFill/>
        </p:spPr>
        <p:txBody>
          <a:bodyPr/>
          <a:lstStyle/>
          <a:p>
            <a:fld id="{38DFAA18-8FCD-4B23-AFE5-5740B0C840A5}" type="slidenum">
              <a:rPr lang="en-US" smtClean="0">
                <a:latin typeface="Arial" charset="0"/>
              </a:rPr>
              <a:pPr/>
              <a:t>10</a:t>
            </a:fld>
            <a:endParaRPr lang="en-US" dirty="0" smtClean="0">
              <a:latin typeface="Arial" charset="0"/>
            </a:endParaRPr>
          </a:p>
        </p:txBody>
      </p:sp>
      <p:sp>
        <p:nvSpPr>
          <p:cNvPr id="11267" name="Rectangle 2"/>
          <p:cNvSpPr>
            <a:spLocks noGrp="1" noRot="1" noChangeAspect="1" noChangeArrowheads="1" noTextEdit="1"/>
          </p:cNvSpPr>
          <p:nvPr>
            <p:ph type="sldImg"/>
          </p:nvPr>
        </p:nvSpPr>
        <p:spPr>
          <a:xfrm>
            <a:off x="1177926" y="698500"/>
            <a:ext cx="4641850" cy="3481388"/>
          </a:xfrm>
          <a:ln/>
        </p:spPr>
      </p:sp>
      <p:sp>
        <p:nvSpPr>
          <p:cNvPr id="11268" name="Rectangle 3"/>
          <p:cNvSpPr>
            <a:spLocks noGrp="1" noChangeArrowheads="1"/>
          </p:cNvSpPr>
          <p:nvPr>
            <p:ph type="body" idx="1"/>
          </p:nvPr>
        </p:nvSpPr>
        <p:spPr>
          <a:noFill/>
          <a:ln/>
        </p:spPr>
        <p:txBody>
          <a:bodyPr lIns="93006" tIns="46503" rIns="93006" bIns="46503"/>
          <a:lstStyle/>
          <a:p>
            <a:r>
              <a:rPr lang="en-US" dirty="0" smtClean="0">
                <a:latin typeface="Arial" charset="0"/>
              </a:rPr>
              <a:t>Science,</a:t>
            </a:r>
            <a:r>
              <a:rPr lang="en-US" baseline="0" dirty="0" smtClean="0">
                <a:latin typeface="Arial" charset="0"/>
              </a:rPr>
              <a:t> Technology, Engineering</a:t>
            </a:r>
            <a:r>
              <a:rPr lang="en-US" baseline="0" smtClean="0">
                <a:latin typeface="Arial" charset="0"/>
              </a:rPr>
              <a:t>, Mathematics</a:t>
            </a:r>
            <a:endParaRPr lang="en-GB"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noProof="1" smtClean="0">
                <a:latin typeface="Arial" charset="0"/>
              </a:rPr>
              <a:t>The need for learning – and the way that people learn – is changing faster than ever before.</a:t>
            </a:r>
            <a:endParaRPr lang="en-US" smtClean="0">
              <a:latin typeface="Arial" charset="0"/>
            </a:endParaRPr>
          </a:p>
          <a:p>
            <a:endParaRPr lang="en-US" smtClean="0">
              <a:latin typeface="Arial" charset="0"/>
            </a:endParaRPr>
          </a:p>
          <a:p>
            <a:endParaRPr lang="en-US" smtClean="0">
              <a:latin typeface="Arial" charset="0"/>
            </a:endParaRPr>
          </a:p>
          <a:p>
            <a:r>
              <a:rPr lang="en-US" smtClean="0">
                <a:latin typeface="Arial" charset="0"/>
              </a:rPr>
              <a:t>From the report:</a:t>
            </a:r>
          </a:p>
          <a:p>
            <a:endParaRPr lang="en-US" smtClean="0">
              <a:latin typeface="Arial" charset="0"/>
            </a:endParaRPr>
          </a:p>
          <a:p>
            <a:r>
              <a:rPr lang="en-US" smtClean="0">
                <a:latin typeface="Arial" charset="0"/>
              </a:rPr>
              <a:t>Climate change is coming to education.  Some have likened the pressures of globalization, technology and demography to a “perfect storm”.  But after a storm, life tends to return to a state of normalcy.  This will not be the case.  As a result of globalization, accelerating technological change and massive demographic shifts, education is experiencing long-term and irreversible “climate change” that is radically changing the level and nature of demand for learning.</a:t>
            </a:r>
            <a:endParaRPr lang="en-GB" smtClean="0">
              <a:latin typeface="Arial" charset="0"/>
            </a:endParaRPr>
          </a:p>
        </p:txBody>
      </p:sp>
      <p:sp>
        <p:nvSpPr>
          <p:cNvPr id="43012" name="Slide Number Placeholder 3"/>
          <p:cNvSpPr>
            <a:spLocks noGrp="1"/>
          </p:cNvSpPr>
          <p:nvPr>
            <p:ph type="sldNum" sz="quarter" idx="5"/>
          </p:nvPr>
        </p:nvSpPr>
        <p:spPr>
          <a:noFill/>
        </p:spPr>
        <p:txBody>
          <a:bodyPr/>
          <a:lstStyle/>
          <a:p>
            <a:fld id="{57894520-82C4-4057-9FA1-03B5DA612FD9}" type="slidenum">
              <a:rPr lang="en-US" smtClean="0">
                <a:latin typeface="Arial" charset="0"/>
              </a:rPr>
              <a:pPr/>
              <a:t>2</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D49625C2-901D-40DD-BEFD-E3F5242201C6}" type="slidenum">
              <a:rPr lang="en-US" smtClean="0">
                <a:latin typeface="Arial" charset="0"/>
                <a:ea typeface="MS PGothic" pitchFamily="34" charset="-128"/>
              </a:rPr>
              <a:pPr/>
              <a:t>3</a:t>
            </a:fld>
            <a:endParaRPr lang="en-US" dirty="0" smtClean="0">
              <a:latin typeface="Arial" charset="0"/>
              <a:ea typeface="MS PGothic" pitchFamily="34" charset="-128"/>
            </a:endParaRPr>
          </a:p>
        </p:txBody>
      </p:sp>
      <p:sp>
        <p:nvSpPr>
          <p:cNvPr id="44035" name="Rectangle 2"/>
          <p:cNvSpPr>
            <a:spLocks noGrp="1" noRot="1" noChangeAspect="1" noChangeArrowheads="1" noTextEdit="1"/>
          </p:cNvSpPr>
          <p:nvPr>
            <p:ph type="sldImg"/>
          </p:nvPr>
        </p:nvSpPr>
        <p:spPr>
          <a:xfrm>
            <a:off x="1177925" y="696913"/>
            <a:ext cx="4643438" cy="3482975"/>
          </a:xfrm>
          <a:ln/>
        </p:spPr>
      </p:sp>
      <p:sp>
        <p:nvSpPr>
          <p:cNvPr id="44036" name="Rectangle 3"/>
          <p:cNvSpPr>
            <a:spLocks noGrp="1" noChangeArrowheads="1"/>
          </p:cNvSpPr>
          <p:nvPr>
            <p:ph type="body" idx="1"/>
          </p:nvPr>
        </p:nvSpPr>
        <p:spPr>
          <a:xfrm>
            <a:off x="933450" y="4410075"/>
            <a:ext cx="5130800" cy="4176713"/>
          </a:xfrm>
          <a:ln/>
        </p:spPr>
        <p:txBody>
          <a:bodyPr>
            <a:normAutofit fontScale="85000" lnSpcReduction="20000"/>
          </a:bodyPr>
          <a:lstStyle/>
          <a:p>
            <a:pPr>
              <a:defRPr/>
            </a:pPr>
            <a:r>
              <a:rPr lang="en-GB" dirty="0" smtClean="0"/>
              <a:t>Learning has always been important: for economic development, social wellbeing and personal fulfillment. But the need for learning – and the way that people learn – is changing faster now than ever before.</a:t>
            </a:r>
          </a:p>
          <a:p>
            <a:pPr eaLnBrk="1" hangingPunct="1">
              <a:defRPr/>
            </a:pPr>
            <a:endParaRPr lang="en-GB" noProof="1" smtClean="0">
              <a:latin typeface="Arial" charset="0"/>
            </a:endParaRPr>
          </a:p>
          <a:p>
            <a:pPr>
              <a:defRPr/>
            </a:pPr>
            <a:r>
              <a:rPr lang="en-GB" dirty="0" smtClean="0"/>
              <a:t>Three forces are driving this change:</a:t>
            </a:r>
          </a:p>
          <a:p>
            <a:pPr>
              <a:defRPr/>
            </a:pPr>
            <a:endParaRPr lang="en-GB" dirty="0" smtClean="0"/>
          </a:p>
          <a:p>
            <a:pPr marL="228577" indent="-228577">
              <a:buFont typeface="Wingdings" pitchFamily="2" charset="2"/>
              <a:buChar char="§"/>
              <a:defRPr/>
            </a:pPr>
            <a:r>
              <a:rPr lang="en-GB" dirty="0" smtClean="0"/>
              <a:t>First, Globalisation: Trade between economies now represents over 60% of global GDP</a:t>
            </a:r>
          </a:p>
          <a:p>
            <a:pPr marL="228577" indent="-228577">
              <a:buFont typeface="Wingdings" pitchFamily="2" charset="2"/>
              <a:buChar char="§"/>
              <a:defRPr/>
            </a:pPr>
            <a:endParaRPr lang="en-GB" dirty="0" smtClean="0"/>
          </a:p>
          <a:p>
            <a:pPr marL="228577" indent="-228577">
              <a:buFont typeface="Wingdings" pitchFamily="2" charset="2"/>
              <a:buChar char="§"/>
              <a:defRPr/>
            </a:pPr>
            <a:r>
              <a:rPr lang="en-GB" dirty="0" smtClean="0"/>
              <a:t>Second, Accelerating technological change: General purpose technologies that transform society and the economy are appearing at a rate never seen before, with no end in sight</a:t>
            </a:r>
          </a:p>
          <a:p>
            <a:pPr marL="228577" indent="-228577">
              <a:buFont typeface="Wingdings" pitchFamily="2" charset="2"/>
              <a:buChar char="§"/>
              <a:defRPr/>
            </a:pPr>
            <a:endParaRPr lang="en-GB" dirty="0" smtClean="0"/>
          </a:p>
          <a:p>
            <a:pPr marL="228577" indent="-228577">
              <a:buFont typeface="Wingdings" pitchFamily="2" charset="2"/>
              <a:buChar char="§"/>
              <a:defRPr/>
            </a:pPr>
            <a:r>
              <a:rPr lang="en-GB" dirty="0" smtClean="0"/>
              <a:t>Third, Demography: To put this into perspective, aging populations face ten times greater a financial burden from demographic shifts than from the recent recession; elsewhere, young populations demand a rising standard of living, and hourglass populations in Sub-Saharan Africa mean there are too few teachers to teach too many students.</a:t>
            </a:r>
          </a:p>
          <a:p>
            <a:pPr>
              <a:defRPr/>
            </a:pPr>
            <a:endParaRPr lang="en-GB" dirty="0" smtClean="0"/>
          </a:p>
          <a:p>
            <a:pPr>
              <a:defRPr/>
            </a:pPr>
            <a:r>
              <a:rPr lang="en-GB" dirty="0" smtClean="0"/>
              <a:t>These changes are not separate but mutually reinforcing.  They create competition between education providers, researchers and learners themselves meaning it is no longer good enough to be second best.  They place a premium on the skills that enable people to work in global teams – but also on developing a clear identity in this globalised world.</a:t>
            </a:r>
          </a:p>
          <a:p>
            <a:pPr>
              <a:defRPr/>
            </a:pPr>
            <a:endParaRPr lang="en-GB" dirty="0" smtClean="0"/>
          </a:p>
          <a:p>
            <a:pPr>
              <a:defRPr/>
            </a:pPr>
            <a:r>
              <a:rPr lang="en-GB" dirty="0" smtClean="0"/>
              <a:t>Together, they are creating climate change in education – and an endless demand for learning throughout life.</a:t>
            </a:r>
          </a:p>
          <a:p>
            <a:pPr eaLnBrk="1" hangingPunct="1">
              <a:defRPr/>
            </a:pPr>
            <a:endParaRPr lang="en-GB" noProof="1"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pPr marL="228577" indent="-228577">
              <a:buFontTx/>
              <a:buAutoNum type="arabicPeriod"/>
            </a:pPr>
            <a:r>
              <a:rPr lang="en-US" dirty="0" smtClean="0">
                <a:latin typeface="Arial" charset="0"/>
              </a:rPr>
              <a:t>Technology has cut the demand for unskilled jobs like clerks, telephone operators, and computer programmers – jobs that are governed by deductive rules and easily recognizable patterns, and are therefore amenable to automation.</a:t>
            </a:r>
          </a:p>
          <a:p>
            <a:pPr marL="228577" indent="-228577">
              <a:buFontTx/>
              <a:buAutoNum type="arabicPeriod"/>
            </a:pPr>
            <a:r>
              <a:rPr lang="en-US" dirty="0" smtClean="0">
                <a:latin typeface="Arial" charset="0"/>
              </a:rPr>
              <a:t>By contrast, it has raised the demand for high-skilled jobs—software engineers and management consultants, or jobs which cannot be replaced by technology, such as care workers.</a:t>
            </a:r>
          </a:p>
          <a:p>
            <a:pPr marL="228577" indent="-228577">
              <a:buFontTx/>
              <a:buAutoNum type="arabicPeriod"/>
            </a:pPr>
            <a:r>
              <a:rPr lang="en-US" dirty="0" smtClean="0">
                <a:latin typeface="Arial" charset="0"/>
              </a:rPr>
              <a:t>Notably, the demand is related to how routine these jobs are, not what sector they come from – many STEM jobs, for instance, are highly routine and therefore susceptible to being outsourced…</a:t>
            </a:r>
            <a:endParaRPr lang="en-GB" dirty="0" smtClean="0">
              <a:latin typeface="Arial" charset="0"/>
            </a:endParaRPr>
          </a:p>
          <a:p>
            <a:pPr marL="228577" indent="-228577">
              <a:buFontTx/>
              <a:buAutoNum type="arabicPeriod"/>
            </a:pPr>
            <a:r>
              <a:rPr lang="en-US" dirty="0" smtClean="0">
                <a:latin typeface="Arial" charset="0"/>
              </a:rPr>
              <a:t>Levy, F. and Murnane, R. (2004) </a:t>
            </a:r>
            <a:r>
              <a:rPr lang="en-US" i="1" dirty="0" smtClean="0">
                <a:latin typeface="Arial" charset="0"/>
              </a:rPr>
              <a:t>The New Division of Labor: How Computers Are Creating the Next Job Market. </a:t>
            </a:r>
            <a:r>
              <a:rPr lang="en-US" dirty="0" smtClean="0">
                <a:latin typeface="Arial" charset="0"/>
              </a:rPr>
              <a:t>Princeton: Princeton University Press; also Goos, M. and Manning, A. (2007) Lousy and Lovely Jobs: The Rising Polarization of Work in Britain. </a:t>
            </a:r>
            <a:r>
              <a:rPr lang="en-US" i="1" dirty="0" smtClean="0">
                <a:latin typeface="Arial" charset="0"/>
              </a:rPr>
              <a:t>The Review of Economics and Statistics.</a:t>
            </a:r>
            <a:r>
              <a:rPr lang="en-US" dirty="0" smtClean="0">
                <a:latin typeface="Arial" charset="0"/>
              </a:rPr>
              <a:t> 89(1), p.118-133.</a:t>
            </a:r>
          </a:p>
        </p:txBody>
      </p:sp>
      <p:sp>
        <p:nvSpPr>
          <p:cNvPr id="45060" name="Slide Number Placeholder 3"/>
          <p:cNvSpPr>
            <a:spLocks noGrp="1"/>
          </p:cNvSpPr>
          <p:nvPr>
            <p:ph type="sldNum" sz="quarter" idx="5"/>
          </p:nvPr>
        </p:nvSpPr>
        <p:spPr>
          <a:noFill/>
        </p:spPr>
        <p:txBody>
          <a:bodyPr/>
          <a:lstStyle/>
          <a:p>
            <a:fld id="{43EA57B3-9DE8-4ADC-8560-3E75C066C67F}" type="slidenum">
              <a:rPr lang="en-US" smtClean="0">
                <a:latin typeface="Arial" charset="0"/>
              </a:rPr>
              <a:pPr/>
              <a:t>4</a:t>
            </a:fld>
            <a:endParaRPr lang="en-US"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r>
              <a:rPr lang="en-US" noProof="1" smtClean="0">
                <a:latin typeface="Arial" charset="0"/>
              </a:rPr>
              <a:t>The need for learning – and the way that people learn – is changing faster than ever before.</a:t>
            </a:r>
            <a:endParaRPr lang="en-US" smtClean="0">
              <a:latin typeface="Arial" charset="0"/>
            </a:endParaRPr>
          </a:p>
          <a:p>
            <a:endParaRPr lang="en-US" smtClean="0">
              <a:latin typeface="Arial" charset="0"/>
            </a:endParaRPr>
          </a:p>
          <a:p>
            <a:endParaRPr lang="en-US" smtClean="0">
              <a:latin typeface="Arial" charset="0"/>
            </a:endParaRPr>
          </a:p>
          <a:p>
            <a:r>
              <a:rPr lang="en-US" smtClean="0">
                <a:latin typeface="Arial" charset="0"/>
              </a:rPr>
              <a:t>From the report:</a:t>
            </a:r>
          </a:p>
          <a:p>
            <a:endParaRPr lang="en-US" smtClean="0">
              <a:latin typeface="Arial" charset="0"/>
            </a:endParaRPr>
          </a:p>
          <a:p>
            <a:r>
              <a:rPr lang="en-US" smtClean="0">
                <a:latin typeface="Arial" charset="0"/>
              </a:rPr>
              <a:t>Climate change is coming to education.  Some have likened the pressures of globalization, technology and demography to a “perfect storm”.  But after a storm, life tends to return to a state of normalcy.  This will not be the case.  As a result of globalization, accelerating technological change and massive demographic shifts, education is experiencing long-term and irreversible “climate change” that is radically changing the level and nature of demand for learning.</a:t>
            </a:r>
            <a:endParaRPr lang="en-GB" smtClean="0">
              <a:latin typeface="Arial" charset="0"/>
            </a:endParaRPr>
          </a:p>
        </p:txBody>
      </p:sp>
      <p:sp>
        <p:nvSpPr>
          <p:cNvPr id="43012" name="Slide Number Placeholder 3"/>
          <p:cNvSpPr>
            <a:spLocks noGrp="1"/>
          </p:cNvSpPr>
          <p:nvPr>
            <p:ph type="sldNum" sz="quarter" idx="5"/>
          </p:nvPr>
        </p:nvSpPr>
        <p:spPr>
          <a:noFill/>
        </p:spPr>
        <p:txBody>
          <a:bodyPr/>
          <a:lstStyle/>
          <a:p>
            <a:fld id="{57894520-82C4-4057-9FA1-03B5DA612FD9}" type="slidenum">
              <a:rPr lang="en-US" smtClean="0">
                <a:latin typeface="Arial" charset="0"/>
              </a:rPr>
              <a:pPr/>
              <a:t>5</a:t>
            </a:fld>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ln/>
        </p:spPr>
        <p:txBody>
          <a:bodyPr>
            <a:normAutofit fontScale="47500" lnSpcReduction="20000"/>
          </a:bodyPr>
          <a:lstStyle/>
          <a:p>
            <a:pPr>
              <a:defRPr/>
            </a:pPr>
            <a:r>
              <a:rPr lang="en-GB" dirty="0" smtClean="0"/>
              <a:t>They know that they are about to embark on a lifelong learning journey, with formal education at school and university no longer the end but only the foundation for regular return journeys into education throughout life.</a:t>
            </a:r>
          </a:p>
          <a:p>
            <a:pPr>
              <a:defRPr/>
            </a:pPr>
            <a:endParaRPr lang="en-GB" dirty="0" smtClean="0"/>
          </a:p>
          <a:p>
            <a:pPr>
              <a:defRPr/>
            </a:pPr>
            <a:r>
              <a:rPr lang="en-GB" dirty="0" smtClean="0"/>
              <a:t>As a result, we need to concentrate those early learning experience not only on developing advanced skills, but also on instilling a love of learning, and helping students ‘learn to learn’.</a:t>
            </a:r>
          </a:p>
          <a:p>
            <a:pPr>
              <a:defRPr/>
            </a:pPr>
            <a:r>
              <a:rPr lang="en-GB" dirty="0" smtClean="0"/>
              <a:t> </a:t>
            </a:r>
          </a:p>
          <a:p>
            <a:pPr>
              <a:defRPr/>
            </a:pPr>
            <a:r>
              <a:rPr lang="en-GB" dirty="0" smtClean="0"/>
              <a:t>Learning needs to adapt to the dramatically changed world of technology surrounding it.</a:t>
            </a:r>
          </a:p>
          <a:p>
            <a:pPr>
              <a:defRPr/>
            </a:pPr>
            <a:endParaRPr lang="en-GB" dirty="0" smtClean="0"/>
          </a:p>
          <a:p>
            <a:pPr>
              <a:defRPr/>
            </a:pPr>
            <a:r>
              <a:rPr lang="en-GB" dirty="0" smtClean="0"/>
              <a:t>First, students show the desire to take the social network in which they live – and the collaborative, co-creation culture that goes with it – and transport it into their learning environment.  400m people use Facebook, and this isn’t just a young-person phenomenon – the fastest-growing group is women over the age of 55.</a:t>
            </a:r>
          </a:p>
          <a:p>
            <a:pPr>
              <a:defRPr/>
            </a:pPr>
            <a:endParaRPr lang="en-GB" b="1" dirty="0" smtClean="0"/>
          </a:p>
          <a:p>
            <a:pPr>
              <a:defRPr/>
            </a:pPr>
            <a:r>
              <a:rPr lang="en-GB" dirty="0" smtClean="0"/>
              <a:t>Second, students and educators need to learn a new set of skills – those necessary to navigate a world of free, ubiquitous content, as well as remember a limited body of knowledge.</a:t>
            </a:r>
          </a:p>
          <a:p>
            <a:pPr>
              <a:defRPr/>
            </a:pPr>
            <a:endParaRPr lang="en-GB" dirty="0" smtClean="0"/>
          </a:p>
          <a:p>
            <a:pPr>
              <a:defRPr/>
            </a:pPr>
            <a:r>
              <a:rPr lang="en-GB" dirty="0" smtClean="0"/>
              <a:t>Third, today's students (whatever their age) live in a world of technology – and it’s all connected.  Many college students do not even own a landline, and connected games consoles, e-books and smartphones are becoming pervasive.  Technology infuses our world, and learning needs to respond.</a:t>
            </a:r>
          </a:p>
          <a:p>
            <a:pPr>
              <a:defRPr/>
            </a:pPr>
            <a:endParaRPr lang="en-GB" dirty="0" smtClean="0"/>
          </a:p>
          <a:p>
            <a:pPr>
              <a:defRPr/>
            </a:pPr>
            <a:r>
              <a:rPr lang="en-GB" dirty="0" smtClean="0"/>
              <a:t>Our understanding of learning has also changed over recent years. From learning science, learning theory and neuroscience, we now understand that:</a:t>
            </a:r>
          </a:p>
          <a:p>
            <a:pPr marL="228577" indent="-228577">
              <a:buFont typeface="Wingdings" pitchFamily="2" charset="2"/>
              <a:buChar char="§"/>
              <a:defRPr/>
            </a:pPr>
            <a:r>
              <a:rPr lang="en-GB" dirty="0" smtClean="0"/>
              <a:t>The early years are crucial for developing foundation skills</a:t>
            </a:r>
          </a:p>
          <a:p>
            <a:pPr marL="228577" indent="-228577">
              <a:buFont typeface="Wingdings" pitchFamily="2" charset="2"/>
              <a:buChar char="§"/>
              <a:defRPr/>
            </a:pPr>
            <a:r>
              <a:rPr lang="en-GB" dirty="0" smtClean="0"/>
              <a:t>Learning is collaborative: an active, social process</a:t>
            </a:r>
          </a:p>
          <a:p>
            <a:pPr marL="228577" indent="-228577">
              <a:buFont typeface="Wingdings" pitchFamily="2" charset="2"/>
              <a:buChar char="§"/>
              <a:defRPr/>
            </a:pPr>
            <a:r>
              <a:rPr lang="en-GB" dirty="0" smtClean="0"/>
              <a:t>Motivation and student engagement are crucial: that ‘the Will is the Skill’</a:t>
            </a:r>
          </a:p>
          <a:p>
            <a:pPr marL="228577" indent="-228577">
              <a:buFont typeface="Wingdings" pitchFamily="2" charset="2"/>
              <a:buChar char="§"/>
              <a:defRPr/>
            </a:pPr>
            <a:r>
              <a:rPr lang="en-GB" dirty="0" smtClean="0"/>
              <a:t>That students learn more when learning means something to them – when it’s authentic: Project-based, interdisciplinary, and linked to real-world problems that matter to the student</a:t>
            </a:r>
          </a:p>
          <a:p>
            <a:pPr marL="228577" indent="-228577">
              <a:buFont typeface="Wingdings" pitchFamily="2" charset="2"/>
              <a:buChar char="§"/>
              <a:defRPr/>
            </a:pPr>
            <a:r>
              <a:rPr lang="en-GB" dirty="0" smtClean="0"/>
              <a:t>Learning needs to be personalised: Students come to learning with different skills, approaches and experiences and take different routes towards similar solutions</a:t>
            </a:r>
          </a:p>
          <a:p>
            <a:pPr>
              <a:defRPr/>
            </a:pPr>
            <a:endParaRPr lang="en-GB" dirty="0" smtClean="0"/>
          </a:p>
          <a:p>
            <a:pPr>
              <a:defRPr/>
            </a:pPr>
            <a:r>
              <a:rPr lang="en-GB" dirty="0" smtClean="0"/>
              <a:t>We’re also better-understanding the importance of informal learning.  The visits to museums, art galleries and other cultural institutions that inspire a love of learning and deepen and contextualise the formal learning that happens in school and university.  And the critical role that on-the-job training plays throughout life.</a:t>
            </a:r>
          </a:p>
          <a:p>
            <a:pPr>
              <a:defRPr/>
            </a:pPr>
            <a:endParaRPr lang="en-GB" dirty="0" smtClean="0"/>
          </a:p>
          <a:p>
            <a:pPr>
              <a:defRPr/>
            </a:pPr>
            <a:r>
              <a:rPr lang="en-GB" dirty="0" smtClean="0"/>
              <a:t>On average, students spend only 14 percent of their time in formal learning. In the workplace, it is estimated that 70 percent of what people know about their jobs, they learn informally from the people they work with, and that every hour of formal training is matched by four hours of informal learning.</a:t>
            </a:r>
          </a:p>
          <a:p>
            <a:pPr>
              <a:defRPr/>
            </a:pPr>
            <a:endParaRPr lang="en-GB" dirty="0" smtClean="0"/>
          </a:p>
          <a:p>
            <a:pPr>
              <a:defRPr/>
            </a:pPr>
            <a:r>
              <a:rPr lang="en-GB" dirty="0" smtClean="0"/>
              <a:t>Clearly, informal learning is important because it meets many of the conditions we know matter: it’s inherently authentic, collaborative and engaging.  But until now, it’s remained separate from formal schooling.</a:t>
            </a:r>
          </a:p>
          <a:p>
            <a:pPr>
              <a:defRPr/>
            </a:pPr>
            <a:r>
              <a:rPr lang="en-GB" dirty="0" smtClean="0"/>
              <a:t> </a:t>
            </a:r>
          </a:p>
          <a:p>
            <a:pPr>
              <a:defRPr/>
            </a:pPr>
            <a:r>
              <a:rPr lang="en-GB" dirty="0" smtClean="0"/>
              <a:t>Finally, in universities, we see the emergence of a new world of research.  Focused on fundamental breakthroughs </a:t>
            </a:r>
            <a:r>
              <a:rPr lang="en-GB" b="1" i="1" dirty="0" smtClean="0"/>
              <a:t>and</a:t>
            </a:r>
            <a:r>
              <a:rPr lang="en-GB" dirty="0" smtClean="0"/>
              <a:t> driving innovation in society and the economy, universities are collaborating on ever-larger, more complex, interdisciplinary projects that demand new ways of working and more computing power and connectivity than ever before.</a:t>
            </a:r>
          </a:p>
          <a:p>
            <a:pPr>
              <a:defRPr/>
            </a:pPr>
            <a:r>
              <a:rPr lang="en-GB" dirty="0" smtClean="0"/>
              <a:t> </a:t>
            </a:r>
          </a:p>
          <a:p>
            <a:pPr>
              <a:defRPr/>
            </a:pPr>
            <a:r>
              <a:rPr lang="en-GB" dirty="0" smtClean="0"/>
              <a:t>All together, these trends and pressures create an entirely new world of learning – one of opportunity for learners, but also challenge for them and learning providers.</a:t>
            </a:r>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2ADCAEE7-1E39-4A10-A7D6-2B6D1D27F71D}"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11"/>
          <p:cNvSpPr>
            <a:spLocks noGrp="1" noChangeArrowheads="1"/>
          </p:cNvSpPr>
          <p:nvPr>
            <p:ph type="sldNum" sz="quarter" idx="5"/>
          </p:nvPr>
        </p:nvSpPr>
        <p:spPr>
          <a:noFill/>
        </p:spPr>
        <p:txBody>
          <a:bodyPr/>
          <a:lstStyle/>
          <a:p>
            <a:fld id="{C9371FD1-318E-43F5-A300-80BA27677A9A}" type="slidenum">
              <a:rPr lang="en-US" smtClean="0">
                <a:latin typeface="Arial" charset="0"/>
              </a:rPr>
              <a:pPr/>
              <a:t>8</a:t>
            </a:fld>
            <a:endParaRPr lang="en-US" dirty="0" smtClean="0">
              <a:latin typeface="Arial" charset="0"/>
            </a:endParaRPr>
          </a:p>
        </p:txBody>
      </p:sp>
      <p:sp>
        <p:nvSpPr>
          <p:cNvPr id="57347" name="Rectangle 2"/>
          <p:cNvSpPr>
            <a:spLocks noGrp="1" noRot="1" noChangeAspect="1" noChangeArrowheads="1" noTextEdit="1"/>
          </p:cNvSpPr>
          <p:nvPr>
            <p:ph type="sldImg"/>
          </p:nvPr>
        </p:nvSpPr>
        <p:spPr>
          <a:xfrm>
            <a:off x="1177926" y="698500"/>
            <a:ext cx="4641850" cy="3481388"/>
          </a:xfrm>
          <a:ln/>
        </p:spPr>
      </p:sp>
      <p:sp>
        <p:nvSpPr>
          <p:cNvPr id="1305603" name="Rectangle 3"/>
          <p:cNvSpPr>
            <a:spLocks noGrp="1" noChangeArrowheads="1"/>
          </p:cNvSpPr>
          <p:nvPr>
            <p:ph type="body" idx="1"/>
          </p:nvPr>
        </p:nvSpPr>
        <p:spPr/>
        <p:txBody>
          <a:bodyPr lIns="93006" tIns="46503" rIns="93006" bIns="46503">
            <a:normAutofit fontScale="92500" lnSpcReduction="10000"/>
          </a:bodyPr>
          <a:lstStyle/>
          <a:p>
            <a:pPr defTabSz="912823">
              <a:defRPr/>
            </a:pPr>
            <a:endParaRPr lang="en-US" dirty="0" smtClean="0"/>
          </a:p>
          <a:p>
            <a:pPr marL="228577" indent="-228577" defTabSz="912823">
              <a:buFont typeface="Wingdings" pitchFamily="2" charset="2"/>
              <a:buChar char="§"/>
              <a:defRPr/>
            </a:pPr>
            <a:r>
              <a:rPr lang="en-US" dirty="0" smtClean="0"/>
              <a:t>Data on necessary teachers is from McKinsey/Cisco analysis of UNESCO data</a:t>
            </a:r>
          </a:p>
          <a:p>
            <a:pPr marL="228577" indent="-228577" defTabSz="912823">
              <a:buFont typeface="Wingdings" pitchFamily="2" charset="2"/>
              <a:buChar char="§"/>
              <a:defRPr/>
            </a:pPr>
            <a:r>
              <a:rPr lang="en-US" dirty="0" smtClean="0"/>
              <a:t>Graphs are from Hanushek and Woessmann (2007, 2009)</a:t>
            </a:r>
          </a:p>
          <a:p>
            <a:pPr marL="685732" lvl="1" indent="-228577" defTabSz="912823">
              <a:buFont typeface="Wingdings" pitchFamily="2" charset="2"/>
              <a:buChar char="§"/>
              <a:defRPr/>
            </a:pPr>
            <a:r>
              <a:rPr lang="en-US" dirty="0" smtClean="0"/>
              <a:t>One on the left shows a weak and not-very-positive link between years in school and economic growth</a:t>
            </a:r>
          </a:p>
          <a:p>
            <a:pPr marL="685732" lvl="1" indent="-228577" defTabSz="912823">
              <a:buFont typeface="Wingdings" pitchFamily="2" charset="2"/>
              <a:buChar char="§"/>
              <a:defRPr/>
            </a:pPr>
            <a:r>
              <a:rPr lang="en-US" dirty="0" smtClean="0"/>
              <a:t>The one on the right shows a much better and more positive correlation between increased attainment (here determined by test scores) and economic growth</a:t>
            </a:r>
          </a:p>
          <a:p>
            <a:pPr marL="228577" indent="-228577" defTabSz="912823">
              <a:buFont typeface="Wingdings" pitchFamily="2" charset="2"/>
              <a:buChar char="§"/>
              <a:defRPr/>
            </a:pPr>
            <a:r>
              <a:rPr lang="en-US" dirty="0" smtClean="0"/>
              <a:t>It is no surprise that education systems have long proved hard to reform from within. As Clayton Christensen points out, schools have developed a highly interdependent architecture, which makes it very expensive to customize learning opportunities.</a:t>
            </a:r>
          </a:p>
          <a:p>
            <a:pPr marL="685732" lvl="1" indent="-228577" defTabSz="912823">
              <a:buFont typeface="Wingdings" pitchFamily="2" charset="2"/>
              <a:buChar char="§"/>
              <a:defRPr/>
            </a:pPr>
            <a:r>
              <a:rPr lang="en-US" dirty="0" smtClean="0"/>
              <a:t>Interdependencies, ranging from the physical layout of schools to the role of centralized assessment and curriculum decisions, imprison schools within an inflexible instructional mode.</a:t>
            </a:r>
          </a:p>
          <a:p>
            <a:pPr marL="685732" lvl="1" indent="-228577" defTabSz="912823">
              <a:buFont typeface="Wingdings" pitchFamily="2" charset="2"/>
              <a:buChar char="§"/>
              <a:defRPr/>
            </a:pPr>
            <a:r>
              <a:rPr lang="en-US" dirty="0" smtClean="0"/>
              <a:t>These interdependencies have emerged as a result of functional design and historical accretion. Processes have been modified, added, linked, and replaced over time that have often gone unnoticed by policymakers, teachers, students, and parents.</a:t>
            </a:r>
          </a:p>
          <a:p>
            <a:pPr marL="685732" lvl="1" indent="-228577" defTabSz="912823">
              <a:buFont typeface="Wingdings" pitchFamily="2" charset="2"/>
              <a:buChar char="§"/>
              <a:defRPr/>
            </a:pPr>
            <a:r>
              <a:rPr lang="en-US" dirty="0" smtClean="0"/>
              <a:t>The result is a rigidity that conspires against more radical reform.</a:t>
            </a:r>
          </a:p>
          <a:p>
            <a:pPr marL="685732" lvl="1" indent="-228577" defTabSz="912823">
              <a:buFont typeface="Wingdings" pitchFamily="2" charset="2"/>
              <a:buChar char="§"/>
              <a:defRPr/>
            </a:pPr>
            <a:r>
              <a:rPr lang="en-US" dirty="0" smtClean="0"/>
              <a:t>And, of course, education systems have developed conservative and resilient structures for a reason. Education is politically charged, and seen as too important to toy with. Its effects are hidden for decades, thwarting evidence-based analysis and generating unexpected outcomes</a:t>
            </a:r>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1"/>
          <p:cNvSpPr txBox="1">
            <a:spLocks noGrp="1" noChangeArrowheads="1"/>
          </p:cNvSpPr>
          <p:nvPr/>
        </p:nvSpPr>
        <p:spPr bwMode="auto">
          <a:xfrm>
            <a:off x="5918200" y="8669338"/>
            <a:ext cx="811213" cy="285750"/>
          </a:xfrm>
          <a:prstGeom prst="rect">
            <a:avLst/>
          </a:prstGeom>
          <a:noFill/>
          <a:ln w="9525">
            <a:noFill/>
            <a:miter lim="800000"/>
            <a:headEnd/>
            <a:tailEnd/>
          </a:ln>
        </p:spPr>
        <p:txBody>
          <a:bodyPr lIns="18787" tIns="0" rIns="18787" bIns="0" anchor="b"/>
          <a:lstStyle/>
          <a:p>
            <a:pPr algn="r" defTabSz="901611" eaLnBrk="0" hangingPunct="0"/>
            <a:fld id="{1D28002E-9AFD-469C-925A-08D0C4D39E72}" type="slidenum">
              <a:rPr lang="en-US" sz="800"/>
              <a:pPr algn="r" defTabSz="901611" eaLnBrk="0" hangingPunct="0"/>
              <a:t>9</a:t>
            </a:fld>
            <a:endParaRPr lang="en-US" sz="800" dirty="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a:lnSpc>
                <a:spcPct val="70000"/>
              </a:lnSpc>
            </a:pPr>
            <a:endParaRPr lang="en-US" sz="900"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Rectangle 3"/>
          <p:cNvSpPr>
            <a:spLocks noChangeArrowheads="1"/>
          </p:cNvSpPr>
          <p:nvPr/>
        </p:nvSpPr>
        <p:spPr bwMode="auto">
          <a:xfrm>
            <a:off x="1150938"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a:solidFill>
                  <a:srgbClr val="D3D3D3"/>
                </a:solidFill>
                <a:latin typeface="Arial" pitchFamily="34" charset="0"/>
              </a:rPr>
              <a:t>© 2009 Cisco Systems, Inc. All rights reserved.</a:t>
            </a:r>
          </a:p>
        </p:txBody>
      </p:sp>
      <p:sp>
        <p:nvSpPr>
          <p:cNvPr id="4" name="Rectangle 4"/>
          <p:cNvSpPr>
            <a:spLocks noChangeArrowheads="1"/>
          </p:cNvSpPr>
          <p:nvPr/>
        </p:nvSpPr>
        <p:spPr bwMode="auto">
          <a:xfrm>
            <a:off x="3173413" y="6672263"/>
            <a:ext cx="877887"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a:solidFill>
                  <a:srgbClr val="D3D3D3"/>
                </a:solidFill>
                <a:latin typeface="Arial" pitchFamily="34" charset="0"/>
              </a:rPr>
              <a:t>Cisco Confidential</a:t>
            </a:r>
          </a:p>
        </p:txBody>
      </p:sp>
      <p:sp>
        <p:nvSpPr>
          <p:cNvPr id="5"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EDD305A9-7744-47AE-A665-37B6DFEE004F}" type="slidenum">
              <a:rPr lang="en-US" sz="1000">
                <a:solidFill>
                  <a:srgbClr val="D3D3D3"/>
                </a:solidFill>
                <a:latin typeface="Arial" pitchFamily="34" charset="0"/>
              </a:rPr>
              <a:pPr algn="r" defTabSz="814388" eaLnBrk="0" hangingPunct="0">
                <a:defRPr/>
              </a:pPr>
              <a:t>‹#›</a:t>
            </a:fld>
            <a:endParaRPr lang="en-US" sz="1000">
              <a:solidFill>
                <a:srgbClr val="D3D3D3"/>
              </a:solidFill>
              <a:latin typeface="Arial" pitchFamily="34" charset="0"/>
            </a:endParaRPr>
          </a:p>
        </p:txBody>
      </p:sp>
      <p:grpSp>
        <p:nvGrpSpPr>
          <p:cNvPr id="6" name="Group 7"/>
          <p:cNvGrpSpPr>
            <a:grpSpLocks/>
          </p:cNvGrpSpPr>
          <p:nvPr/>
        </p:nvGrpSpPr>
        <p:grpSpPr bwMode="auto">
          <a:xfrm>
            <a:off x="609600" y="525463"/>
            <a:ext cx="1447800" cy="769937"/>
            <a:chOff x="3272" y="1316"/>
            <a:chExt cx="1889" cy="1002"/>
          </a:xfrm>
        </p:grpSpPr>
        <p:sp>
          <p:nvSpPr>
            <p:cNvPr id="7" name="AutoShape 8"/>
            <p:cNvSpPr>
              <a:spLocks noChangeAspect="1" noChangeArrowheads="1" noTextEdit="1"/>
            </p:cNvSpPr>
            <p:nvPr/>
          </p:nvSpPr>
          <p:spPr bwMode="auto">
            <a:xfrm>
              <a:off x="3272" y="1316"/>
              <a:ext cx="1889" cy="1002"/>
            </a:xfrm>
            <a:prstGeom prst="rect">
              <a:avLst/>
            </a:prstGeom>
            <a:noFill/>
            <a:ln w="9525">
              <a:noFill/>
              <a:miter lim="800000"/>
              <a:headEnd/>
              <a:tailEnd/>
            </a:ln>
          </p:spPr>
          <p:txBody>
            <a:bodyPr/>
            <a:lstStyle/>
            <a:p>
              <a:pPr>
                <a:defRPr/>
              </a:pPr>
              <a:endParaRPr lang="en-US">
                <a:latin typeface="Arial" pitchFamily="34" charset="0"/>
              </a:endParaRPr>
            </a:p>
          </p:txBody>
        </p:sp>
        <p:sp>
          <p:nvSpPr>
            <p:cNvPr id="8" name="Rectangle 9"/>
            <p:cNvSpPr>
              <a:spLocks noChangeArrowheads="1"/>
            </p:cNvSpPr>
            <p:nvPr/>
          </p:nvSpPr>
          <p:spPr bwMode="auto">
            <a:xfrm>
              <a:off x="3802" y="1979"/>
              <a:ext cx="87" cy="326"/>
            </a:xfrm>
            <a:prstGeom prst="rect">
              <a:avLst/>
            </a:prstGeom>
            <a:solidFill>
              <a:srgbClr val="B21A1A"/>
            </a:solidFill>
            <a:ln w="9525">
              <a:noFill/>
              <a:miter lim="800000"/>
              <a:headEnd/>
              <a:tailEnd/>
            </a:ln>
          </p:spPr>
          <p:txBody>
            <a:bodyPr/>
            <a:lstStyle/>
            <a:p>
              <a:pPr>
                <a:defRPr/>
              </a:pPr>
              <a:endParaRPr lang="en-US">
                <a:latin typeface="Arial" pitchFamily="34" charset="0"/>
              </a:endParaRPr>
            </a:p>
          </p:txBody>
        </p:sp>
        <p:sp>
          <p:nvSpPr>
            <p:cNvPr id="9" name="Freeform 10"/>
            <p:cNvSpPr>
              <a:spLocks/>
            </p:cNvSpPr>
            <p:nvPr/>
          </p:nvSpPr>
          <p:spPr bwMode="auto">
            <a:xfrm>
              <a:off x="4303" y="1971"/>
              <a:ext cx="249" cy="34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B21A1A"/>
            </a:solidFill>
            <a:ln w="9525">
              <a:noFill/>
              <a:round/>
              <a:headEnd/>
              <a:tailEnd/>
            </a:ln>
          </p:spPr>
          <p:txBody>
            <a:bodyPr/>
            <a:lstStyle/>
            <a:p>
              <a:pPr>
                <a:defRPr/>
              </a:pPr>
              <a:endParaRPr lang="en-US">
                <a:latin typeface="Arial" pitchFamily="34" charset="0"/>
              </a:endParaRPr>
            </a:p>
          </p:txBody>
        </p:sp>
        <p:sp>
          <p:nvSpPr>
            <p:cNvPr id="10" name="Freeform 11"/>
            <p:cNvSpPr>
              <a:spLocks/>
            </p:cNvSpPr>
            <p:nvPr/>
          </p:nvSpPr>
          <p:spPr bwMode="auto">
            <a:xfrm>
              <a:off x="3444" y="1971"/>
              <a:ext cx="249" cy="34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B21A1A"/>
            </a:solidFill>
            <a:ln w="9525">
              <a:noFill/>
              <a:round/>
              <a:headEnd/>
              <a:tailEnd/>
            </a:ln>
          </p:spPr>
          <p:txBody>
            <a:bodyPr/>
            <a:lstStyle/>
            <a:p>
              <a:pPr>
                <a:defRPr/>
              </a:pPr>
              <a:endParaRPr lang="en-US">
                <a:latin typeface="Arial" pitchFamily="34" charset="0"/>
              </a:endParaRPr>
            </a:p>
          </p:txBody>
        </p:sp>
        <p:sp>
          <p:nvSpPr>
            <p:cNvPr id="11" name="Freeform 12"/>
            <p:cNvSpPr>
              <a:spLocks noEditPoints="1"/>
            </p:cNvSpPr>
            <p:nvPr/>
          </p:nvSpPr>
          <p:spPr bwMode="auto">
            <a:xfrm>
              <a:off x="4643" y="1971"/>
              <a:ext cx="342" cy="34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B21A1A"/>
            </a:solidFill>
            <a:ln w="9525">
              <a:noFill/>
              <a:round/>
              <a:headEnd/>
              <a:tailEnd/>
            </a:ln>
          </p:spPr>
          <p:txBody>
            <a:bodyPr/>
            <a:lstStyle/>
            <a:p>
              <a:pPr>
                <a:defRPr/>
              </a:pPr>
              <a:endParaRPr lang="en-US">
                <a:latin typeface="Arial" pitchFamily="34" charset="0"/>
              </a:endParaRPr>
            </a:p>
          </p:txBody>
        </p:sp>
        <p:sp>
          <p:nvSpPr>
            <p:cNvPr id="12" name="Freeform 13"/>
            <p:cNvSpPr>
              <a:spLocks/>
            </p:cNvSpPr>
            <p:nvPr/>
          </p:nvSpPr>
          <p:spPr bwMode="auto">
            <a:xfrm>
              <a:off x="3999" y="1971"/>
              <a:ext cx="224" cy="34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B21A1A"/>
            </a:solidFill>
            <a:ln w="9525">
              <a:noFill/>
              <a:round/>
              <a:headEnd/>
              <a:tailEnd/>
            </a:ln>
          </p:spPr>
          <p:txBody>
            <a:bodyPr/>
            <a:lstStyle/>
            <a:p>
              <a:pPr>
                <a:defRPr/>
              </a:pPr>
              <a:endParaRPr lang="en-US">
                <a:latin typeface="Arial" pitchFamily="34" charset="0"/>
              </a:endParaRPr>
            </a:p>
          </p:txBody>
        </p:sp>
        <p:sp>
          <p:nvSpPr>
            <p:cNvPr id="13" name="Freeform 14"/>
            <p:cNvSpPr>
              <a:spLocks/>
            </p:cNvSpPr>
            <p:nvPr/>
          </p:nvSpPr>
          <p:spPr bwMode="auto">
            <a:xfrm>
              <a:off x="3272" y="1587"/>
              <a:ext cx="81" cy="167"/>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4" name="Freeform 15"/>
            <p:cNvSpPr>
              <a:spLocks/>
            </p:cNvSpPr>
            <p:nvPr/>
          </p:nvSpPr>
          <p:spPr bwMode="auto">
            <a:xfrm>
              <a:off x="3500"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5" name="Freeform 16"/>
            <p:cNvSpPr>
              <a:spLocks/>
            </p:cNvSpPr>
            <p:nvPr/>
          </p:nvSpPr>
          <p:spPr bwMode="auto">
            <a:xfrm>
              <a:off x="3721" y="1320"/>
              <a:ext cx="81" cy="514"/>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6" name="Freeform 17"/>
            <p:cNvSpPr>
              <a:spLocks/>
            </p:cNvSpPr>
            <p:nvPr/>
          </p:nvSpPr>
          <p:spPr bwMode="auto">
            <a:xfrm>
              <a:off x="3949"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7" name="Freeform 18"/>
            <p:cNvSpPr>
              <a:spLocks/>
            </p:cNvSpPr>
            <p:nvPr/>
          </p:nvSpPr>
          <p:spPr bwMode="auto">
            <a:xfrm>
              <a:off x="4171" y="1587"/>
              <a:ext cx="87" cy="167"/>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8" name="Freeform 19"/>
            <p:cNvSpPr>
              <a:spLocks/>
            </p:cNvSpPr>
            <p:nvPr/>
          </p:nvSpPr>
          <p:spPr bwMode="auto">
            <a:xfrm>
              <a:off x="4399"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19" name="Freeform 20"/>
            <p:cNvSpPr>
              <a:spLocks/>
            </p:cNvSpPr>
            <p:nvPr/>
          </p:nvSpPr>
          <p:spPr bwMode="auto">
            <a:xfrm>
              <a:off x="4625" y="1320"/>
              <a:ext cx="83" cy="514"/>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20" name="Freeform 21"/>
            <p:cNvSpPr>
              <a:spLocks/>
            </p:cNvSpPr>
            <p:nvPr/>
          </p:nvSpPr>
          <p:spPr bwMode="auto">
            <a:xfrm>
              <a:off x="4848"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latin typeface="Arial" pitchFamily="34" charset="0"/>
              </a:endParaRPr>
            </a:p>
          </p:txBody>
        </p:sp>
        <p:sp>
          <p:nvSpPr>
            <p:cNvPr id="21" name="Freeform 22"/>
            <p:cNvSpPr>
              <a:spLocks/>
            </p:cNvSpPr>
            <p:nvPr/>
          </p:nvSpPr>
          <p:spPr bwMode="auto">
            <a:xfrm>
              <a:off x="5074" y="1587"/>
              <a:ext cx="83" cy="167"/>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a:latin typeface="Arial" pitchFamily="34" charset="0"/>
              </a:endParaRPr>
            </a:p>
          </p:txBody>
        </p:sp>
      </p:grpSp>
      <p:sp>
        <p:nvSpPr>
          <p:cNvPr id="4120" name="Rectangle 24"/>
          <p:cNvSpPr>
            <a:spLocks noGrp="1" noChangeArrowheads="1"/>
          </p:cNvSpPr>
          <p:nvPr>
            <p:ph type="subTitle" idx="1"/>
          </p:nvPr>
        </p:nvSpPr>
        <p:spPr>
          <a:xfrm>
            <a:off x="650875" y="4733925"/>
            <a:ext cx="6940550" cy="419100"/>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457200"/>
            <a:ext cx="2035175" cy="60880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457200"/>
            <a:ext cx="5957887" cy="6088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55638" y="457200"/>
            <a:ext cx="8145462" cy="838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55638" y="1476375"/>
            <a:ext cx="3894137"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02175" y="1476375"/>
            <a:ext cx="3894138"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55638" y="4086225"/>
            <a:ext cx="3894137" cy="24590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02175" y="4086225"/>
            <a:ext cx="3894138" cy="24590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Rectangle 3"/>
          <p:cNvSpPr>
            <a:spLocks noChangeArrowheads="1"/>
          </p:cNvSpPr>
          <p:nvPr/>
        </p:nvSpPr>
        <p:spPr bwMode="auto">
          <a:xfrm>
            <a:off x="1150938"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a:solidFill>
                  <a:srgbClr val="D3D3D3"/>
                </a:solidFill>
                <a:latin typeface="Arial" pitchFamily="34" charset="0"/>
              </a:rPr>
              <a:t>© 2009 Cisco Systems, Inc. All rights reserved.</a:t>
            </a:r>
          </a:p>
        </p:txBody>
      </p:sp>
      <p:sp>
        <p:nvSpPr>
          <p:cNvPr id="4" name="Rectangle 4"/>
          <p:cNvSpPr>
            <a:spLocks noChangeArrowheads="1"/>
          </p:cNvSpPr>
          <p:nvPr/>
        </p:nvSpPr>
        <p:spPr bwMode="auto">
          <a:xfrm>
            <a:off x="3173413" y="6672263"/>
            <a:ext cx="877887"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a:solidFill>
                  <a:srgbClr val="D3D3D3"/>
                </a:solidFill>
                <a:latin typeface="Arial" pitchFamily="34" charset="0"/>
              </a:rPr>
              <a:t>Cisco Confidential</a:t>
            </a:r>
          </a:p>
        </p:txBody>
      </p:sp>
      <p:sp>
        <p:nvSpPr>
          <p:cNvPr id="5"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8A0E6D0A-0423-4EB6-AF74-BB118538EB5D}" type="slidenum">
              <a:rPr lang="en-US" sz="1000">
                <a:solidFill>
                  <a:srgbClr val="D3D3D3"/>
                </a:solidFill>
                <a:latin typeface="Arial" pitchFamily="34" charset="0"/>
              </a:rPr>
              <a:pPr algn="r" defTabSz="814388" eaLnBrk="0" hangingPunct="0">
                <a:defRPr/>
              </a:pPr>
              <a:t>‹#›</a:t>
            </a:fld>
            <a:endParaRPr lang="en-US" sz="1000">
              <a:solidFill>
                <a:srgbClr val="D3D3D3"/>
              </a:solidFill>
              <a:latin typeface="Arial" pitchFamily="34" charset="0"/>
            </a:endParaRPr>
          </a:p>
        </p:txBody>
      </p:sp>
      <p:grpSp>
        <p:nvGrpSpPr>
          <p:cNvPr id="6" name="Group 7"/>
          <p:cNvGrpSpPr>
            <a:grpSpLocks/>
          </p:cNvGrpSpPr>
          <p:nvPr/>
        </p:nvGrpSpPr>
        <p:grpSpPr bwMode="auto">
          <a:xfrm>
            <a:off x="609600" y="525463"/>
            <a:ext cx="1447800" cy="769937"/>
            <a:chOff x="3272" y="1316"/>
            <a:chExt cx="1889" cy="1002"/>
          </a:xfrm>
        </p:grpSpPr>
        <p:sp>
          <p:nvSpPr>
            <p:cNvPr id="7" name="AutoShape 8"/>
            <p:cNvSpPr>
              <a:spLocks noChangeAspect="1" noChangeArrowheads="1" noTextEdit="1"/>
            </p:cNvSpPr>
            <p:nvPr/>
          </p:nvSpPr>
          <p:spPr bwMode="auto">
            <a:xfrm>
              <a:off x="3272" y="1316"/>
              <a:ext cx="1889" cy="1002"/>
            </a:xfrm>
            <a:prstGeom prst="rect">
              <a:avLst/>
            </a:prstGeom>
            <a:noFill/>
            <a:ln w="9525">
              <a:noFill/>
              <a:miter lim="800000"/>
              <a:headEnd/>
              <a:tailEnd/>
            </a:ln>
          </p:spPr>
          <p:txBody>
            <a:bodyPr/>
            <a:lstStyle/>
            <a:p>
              <a:pPr>
                <a:defRPr/>
              </a:pPr>
              <a:endParaRPr lang="en-US">
                <a:solidFill>
                  <a:srgbClr val="000000"/>
                </a:solidFill>
                <a:latin typeface="Arial" pitchFamily="34" charset="0"/>
              </a:endParaRPr>
            </a:p>
          </p:txBody>
        </p:sp>
        <p:sp>
          <p:nvSpPr>
            <p:cNvPr id="8" name="Rectangle 9"/>
            <p:cNvSpPr>
              <a:spLocks noChangeArrowheads="1"/>
            </p:cNvSpPr>
            <p:nvPr/>
          </p:nvSpPr>
          <p:spPr bwMode="auto">
            <a:xfrm>
              <a:off x="3802" y="1979"/>
              <a:ext cx="87" cy="326"/>
            </a:xfrm>
            <a:prstGeom prst="rect">
              <a:avLst/>
            </a:prstGeom>
            <a:solidFill>
              <a:srgbClr val="B21A1A"/>
            </a:solidFill>
            <a:ln w="9525">
              <a:noFill/>
              <a:miter lim="800000"/>
              <a:headEnd/>
              <a:tailEnd/>
            </a:ln>
          </p:spPr>
          <p:txBody>
            <a:bodyPr/>
            <a:lstStyle/>
            <a:p>
              <a:pPr>
                <a:defRPr/>
              </a:pPr>
              <a:endParaRPr lang="en-US">
                <a:solidFill>
                  <a:srgbClr val="000000"/>
                </a:solidFill>
                <a:latin typeface="Arial" pitchFamily="34" charset="0"/>
              </a:endParaRPr>
            </a:p>
          </p:txBody>
        </p:sp>
        <p:sp>
          <p:nvSpPr>
            <p:cNvPr id="9" name="Freeform 10"/>
            <p:cNvSpPr>
              <a:spLocks/>
            </p:cNvSpPr>
            <p:nvPr/>
          </p:nvSpPr>
          <p:spPr bwMode="auto">
            <a:xfrm>
              <a:off x="4303" y="1971"/>
              <a:ext cx="249" cy="34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B21A1A"/>
            </a:solidFill>
            <a:ln w="9525">
              <a:noFill/>
              <a:round/>
              <a:headEnd/>
              <a:tailEnd/>
            </a:ln>
          </p:spPr>
          <p:txBody>
            <a:bodyPr/>
            <a:lstStyle/>
            <a:p>
              <a:pPr>
                <a:defRPr/>
              </a:pPr>
              <a:endParaRPr lang="en-US">
                <a:solidFill>
                  <a:srgbClr val="000000"/>
                </a:solidFill>
                <a:latin typeface="Arial" pitchFamily="34" charset="0"/>
              </a:endParaRPr>
            </a:p>
          </p:txBody>
        </p:sp>
        <p:sp>
          <p:nvSpPr>
            <p:cNvPr id="10" name="Freeform 11"/>
            <p:cNvSpPr>
              <a:spLocks/>
            </p:cNvSpPr>
            <p:nvPr/>
          </p:nvSpPr>
          <p:spPr bwMode="auto">
            <a:xfrm>
              <a:off x="3444" y="1971"/>
              <a:ext cx="249" cy="34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B21A1A"/>
            </a:solidFill>
            <a:ln w="9525">
              <a:noFill/>
              <a:round/>
              <a:headEnd/>
              <a:tailEnd/>
            </a:ln>
          </p:spPr>
          <p:txBody>
            <a:bodyPr/>
            <a:lstStyle/>
            <a:p>
              <a:pPr>
                <a:defRPr/>
              </a:pPr>
              <a:endParaRPr lang="en-US">
                <a:solidFill>
                  <a:srgbClr val="000000"/>
                </a:solidFill>
                <a:latin typeface="Arial" pitchFamily="34" charset="0"/>
              </a:endParaRPr>
            </a:p>
          </p:txBody>
        </p:sp>
        <p:sp>
          <p:nvSpPr>
            <p:cNvPr id="11" name="Freeform 12"/>
            <p:cNvSpPr>
              <a:spLocks noEditPoints="1"/>
            </p:cNvSpPr>
            <p:nvPr/>
          </p:nvSpPr>
          <p:spPr bwMode="auto">
            <a:xfrm>
              <a:off x="4643" y="1971"/>
              <a:ext cx="342" cy="34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B21A1A"/>
            </a:solidFill>
            <a:ln w="9525">
              <a:noFill/>
              <a:round/>
              <a:headEnd/>
              <a:tailEnd/>
            </a:ln>
          </p:spPr>
          <p:txBody>
            <a:bodyPr/>
            <a:lstStyle/>
            <a:p>
              <a:pPr>
                <a:defRPr/>
              </a:pPr>
              <a:endParaRPr lang="en-US">
                <a:solidFill>
                  <a:srgbClr val="000000"/>
                </a:solidFill>
                <a:latin typeface="Arial" pitchFamily="34" charset="0"/>
              </a:endParaRPr>
            </a:p>
          </p:txBody>
        </p:sp>
        <p:sp>
          <p:nvSpPr>
            <p:cNvPr id="12" name="Freeform 13"/>
            <p:cNvSpPr>
              <a:spLocks/>
            </p:cNvSpPr>
            <p:nvPr/>
          </p:nvSpPr>
          <p:spPr bwMode="auto">
            <a:xfrm>
              <a:off x="3999" y="1971"/>
              <a:ext cx="224" cy="34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B21A1A"/>
            </a:solidFill>
            <a:ln w="9525">
              <a:noFill/>
              <a:round/>
              <a:headEnd/>
              <a:tailEnd/>
            </a:ln>
          </p:spPr>
          <p:txBody>
            <a:bodyPr/>
            <a:lstStyle/>
            <a:p>
              <a:pPr>
                <a:defRPr/>
              </a:pPr>
              <a:endParaRPr lang="en-US">
                <a:solidFill>
                  <a:srgbClr val="000000"/>
                </a:solidFill>
                <a:latin typeface="Arial" pitchFamily="34" charset="0"/>
              </a:endParaRPr>
            </a:p>
          </p:txBody>
        </p:sp>
        <p:sp>
          <p:nvSpPr>
            <p:cNvPr id="13" name="Freeform 14"/>
            <p:cNvSpPr>
              <a:spLocks/>
            </p:cNvSpPr>
            <p:nvPr/>
          </p:nvSpPr>
          <p:spPr bwMode="auto">
            <a:xfrm>
              <a:off x="3272" y="1587"/>
              <a:ext cx="81" cy="167"/>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4" name="Freeform 15"/>
            <p:cNvSpPr>
              <a:spLocks/>
            </p:cNvSpPr>
            <p:nvPr/>
          </p:nvSpPr>
          <p:spPr bwMode="auto">
            <a:xfrm>
              <a:off x="3500"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5" name="Freeform 16"/>
            <p:cNvSpPr>
              <a:spLocks/>
            </p:cNvSpPr>
            <p:nvPr/>
          </p:nvSpPr>
          <p:spPr bwMode="auto">
            <a:xfrm>
              <a:off x="3721" y="1320"/>
              <a:ext cx="81" cy="514"/>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6" name="Freeform 17"/>
            <p:cNvSpPr>
              <a:spLocks/>
            </p:cNvSpPr>
            <p:nvPr/>
          </p:nvSpPr>
          <p:spPr bwMode="auto">
            <a:xfrm>
              <a:off x="3949"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7" name="Freeform 18"/>
            <p:cNvSpPr>
              <a:spLocks/>
            </p:cNvSpPr>
            <p:nvPr/>
          </p:nvSpPr>
          <p:spPr bwMode="auto">
            <a:xfrm>
              <a:off x="4171" y="1587"/>
              <a:ext cx="87" cy="167"/>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8" name="Freeform 19"/>
            <p:cNvSpPr>
              <a:spLocks/>
            </p:cNvSpPr>
            <p:nvPr/>
          </p:nvSpPr>
          <p:spPr bwMode="auto">
            <a:xfrm>
              <a:off x="4399"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19" name="Freeform 20"/>
            <p:cNvSpPr>
              <a:spLocks/>
            </p:cNvSpPr>
            <p:nvPr/>
          </p:nvSpPr>
          <p:spPr bwMode="auto">
            <a:xfrm>
              <a:off x="4625" y="1320"/>
              <a:ext cx="83" cy="514"/>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20" name="Freeform 21"/>
            <p:cNvSpPr>
              <a:spLocks/>
            </p:cNvSpPr>
            <p:nvPr/>
          </p:nvSpPr>
          <p:spPr bwMode="auto">
            <a:xfrm>
              <a:off x="4848"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sp>
          <p:nvSpPr>
            <p:cNvPr id="21" name="Freeform 22"/>
            <p:cNvSpPr>
              <a:spLocks/>
            </p:cNvSpPr>
            <p:nvPr/>
          </p:nvSpPr>
          <p:spPr bwMode="auto">
            <a:xfrm>
              <a:off x="5074" y="1587"/>
              <a:ext cx="83" cy="167"/>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a:solidFill>
                  <a:srgbClr val="000000"/>
                </a:solidFill>
                <a:latin typeface="Arial" pitchFamily="34" charset="0"/>
              </a:endParaRPr>
            </a:p>
          </p:txBody>
        </p:sp>
      </p:grpSp>
      <p:sp>
        <p:nvSpPr>
          <p:cNvPr id="4120" name="Rectangle 24"/>
          <p:cNvSpPr>
            <a:spLocks noGrp="1" noChangeArrowheads="1"/>
          </p:cNvSpPr>
          <p:nvPr>
            <p:ph type="subTitle" idx="1"/>
          </p:nvPr>
        </p:nvSpPr>
        <p:spPr>
          <a:xfrm>
            <a:off x="650875" y="4733925"/>
            <a:ext cx="6940550" cy="419100"/>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header.gif"/>
          <p:cNvPicPr>
            <a:picLocks noChangeAspect="1"/>
          </p:cNvPicPr>
          <p:nvPr/>
        </p:nvPicPr>
        <p:blipFill>
          <a:blip r:embed="rId2" cstate="print"/>
          <a:srcRect/>
          <a:stretch>
            <a:fillRect/>
          </a:stretch>
        </p:blipFill>
        <p:spPr bwMode="auto">
          <a:xfrm>
            <a:off x="-42863" y="-9525"/>
            <a:ext cx="9236076" cy="2344738"/>
          </a:xfrm>
          <a:prstGeom prst="rect">
            <a:avLst/>
          </a:prstGeom>
          <a:noFill/>
          <a:ln w="9525">
            <a:noFill/>
            <a:miter lim="800000"/>
            <a:headEnd/>
            <a:tailEnd/>
          </a:ln>
        </p:spPr>
      </p:pic>
      <p:sp>
        <p:nvSpPr>
          <p:cNvPr id="2" name="Title 1"/>
          <p:cNvSpPr>
            <a:spLocks noGrp="1"/>
          </p:cNvSpPr>
          <p:nvPr>
            <p:ph type="title"/>
          </p:nvPr>
        </p:nvSpPr>
        <p:spPr/>
        <p:txBody>
          <a:bodyPr/>
          <a:lstStyle>
            <a:lvl1pP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1476375"/>
            <a:ext cx="3894137"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1476375"/>
            <a:ext cx="3894138"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457200"/>
            <a:ext cx="2035175" cy="60880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5638" y="457200"/>
            <a:ext cx="5957887" cy="6088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5527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 name="Picture 2"/>
          <p:cNvPicPr>
            <a:picLocks noChangeAspect="1" noChangeArrowheads="1"/>
          </p:cNvPicPr>
          <p:nvPr/>
        </p:nvPicPr>
        <p:blipFill>
          <a:blip r:embed="rId2" cstate="print"/>
          <a:srcRect t="10904" b="41666"/>
          <a:stretch>
            <a:fillRect/>
          </a:stretch>
        </p:blipFill>
        <p:spPr bwMode="auto">
          <a:xfrm>
            <a:off x="0" y="4865688"/>
            <a:ext cx="9144000" cy="2006600"/>
          </a:xfrm>
          <a:prstGeom prst="rect">
            <a:avLst/>
          </a:prstGeom>
          <a:noFill/>
          <a:ln w="9525">
            <a:noFill/>
            <a:miter lim="800000"/>
            <a:headEnd/>
            <a:tailEnd/>
          </a:ln>
        </p:spPr>
      </p:pic>
      <p:sp>
        <p:nvSpPr>
          <p:cNvPr id="2" name="Title 1"/>
          <p:cNvSpPr>
            <a:spLocks noGrp="1"/>
          </p:cNvSpPr>
          <p:nvPr>
            <p:ph type="title"/>
          </p:nvPr>
        </p:nvSpPr>
        <p:spPr>
          <a:xfrm>
            <a:off x="722313" y="1849407"/>
            <a:ext cx="7772400" cy="1362075"/>
          </a:xfrm>
        </p:spPr>
        <p:txBody>
          <a:bodyPr anchor="t"/>
          <a:lstStyle>
            <a:lvl1pPr algn="l">
              <a:defRPr sz="4000" b="1" cap="all">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36600" y="277783"/>
            <a:ext cx="7772400" cy="1500187"/>
          </a:xfrm>
        </p:spPr>
        <p:txBody>
          <a:bodyPr anchor="b"/>
          <a:lstStyle>
            <a:lvl1pPr marL="0" indent="0">
              <a:buNone/>
              <a:defRPr sz="2000">
                <a:solidFill>
                  <a:schemeClr val="accent5">
                    <a:lumMod val="20000"/>
                    <a:lumOff val="8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55638" y="457200"/>
            <a:ext cx="8145462" cy="8382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55638" y="1476375"/>
            <a:ext cx="7940675" cy="5068888"/>
          </a:xfrm>
        </p:spPr>
        <p:txBody>
          <a:bodyPr/>
          <a:lstStyle/>
          <a:p>
            <a:pPr lvl="0"/>
            <a:endParaRPr lang="en-US" noProof="0" smtClean="0"/>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55638" y="457200"/>
            <a:ext cx="8145462" cy="838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55638" y="1476375"/>
            <a:ext cx="3894137"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02175" y="1476375"/>
            <a:ext cx="3894138" cy="2457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55638" y="4086225"/>
            <a:ext cx="3894137" cy="24590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02175" y="4086225"/>
            <a:ext cx="3894138" cy="24590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93751" y="304800"/>
            <a:ext cx="7435849"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793751" y="1600200"/>
            <a:ext cx="7435849"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7"/>
          <p:cNvSpPr>
            <a:spLocks noGrp="1"/>
          </p:cNvSpPr>
          <p:nvPr>
            <p:ph type="body" sz="quarter" idx="10"/>
          </p:nvPr>
        </p:nvSpPr>
        <p:spPr>
          <a:xfrm>
            <a:off x="793751" y="1186542"/>
            <a:ext cx="7435849" cy="381000"/>
          </a:xfrm>
        </p:spPr>
        <p:txBody>
          <a:bodyPr anchor="ctr">
            <a:noAutofit/>
          </a:bodyPr>
          <a:lstStyle>
            <a:lvl1pPr>
              <a:buFontTx/>
              <a:buNone/>
              <a:defRPr sz="2400"/>
            </a:lvl1pPr>
            <a:lvl2pPr>
              <a:defRPr sz="2400"/>
            </a:lvl2pPr>
            <a:lvl3pPr>
              <a:defRPr sz="2400"/>
            </a:lvl3pPr>
            <a:lvl4pPr>
              <a:defRPr sz="2400"/>
            </a:lvl4pPr>
            <a:lvl5pPr>
              <a:defRPr sz="2400"/>
            </a:lvl5pPr>
          </a:lstStyle>
          <a:p>
            <a:pPr lvl="0"/>
            <a:r>
              <a:rPr lang="en-US" dirty="0" smtClean="0"/>
              <a:t>Click to edit Master text styles</a:t>
            </a:r>
          </a:p>
        </p:txBody>
      </p:sp>
      <p:sp>
        <p:nvSpPr>
          <p:cNvPr id="10" name="Text Placeholder 9"/>
          <p:cNvSpPr>
            <a:spLocks noGrp="1"/>
          </p:cNvSpPr>
          <p:nvPr>
            <p:ph type="body" sz="quarter" idx="11"/>
          </p:nvPr>
        </p:nvSpPr>
        <p:spPr>
          <a:xfrm>
            <a:off x="793750" y="6372423"/>
            <a:ext cx="7461250" cy="307777"/>
          </a:xfrm>
        </p:spPr>
        <p:txBody>
          <a:bodyPr anchor="b">
            <a:spAutoFit/>
          </a:bodyPr>
          <a:lstStyle>
            <a:lvl1pPr algn="l" defTabSz="804863">
              <a:lnSpc>
                <a:spcPct val="100000"/>
              </a:lnSpc>
              <a:spcBef>
                <a:spcPct val="50000"/>
              </a:spcBef>
              <a:buNone/>
              <a:defRPr sz="1400"/>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Click to edit Master text styles</a:t>
            </a:r>
          </a:p>
        </p:txBody>
      </p:sp>
    </p:spTree>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3" name="Rectangle 3"/>
          <p:cNvSpPr>
            <a:spLocks noChangeArrowheads="1"/>
          </p:cNvSpPr>
          <p:nvPr/>
        </p:nvSpPr>
        <p:spPr bwMode="auto">
          <a:xfrm>
            <a:off x="1150938"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latin typeface="Arial" pitchFamily="34" charset="0"/>
              </a:rPr>
              <a:t>© 2009 Cisco Systems, Inc. All rights reserved.</a:t>
            </a:r>
          </a:p>
        </p:txBody>
      </p:sp>
      <p:sp>
        <p:nvSpPr>
          <p:cNvPr id="4" name="Rectangle 4"/>
          <p:cNvSpPr>
            <a:spLocks noChangeArrowheads="1"/>
          </p:cNvSpPr>
          <p:nvPr/>
        </p:nvSpPr>
        <p:spPr bwMode="auto">
          <a:xfrm>
            <a:off x="3173413" y="6672263"/>
            <a:ext cx="877887"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D3D3D3"/>
                </a:solidFill>
                <a:latin typeface="Arial" pitchFamily="34" charset="0"/>
              </a:rPr>
              <a:t>Cisco Confidential</a:t>
            </a:r>
          </a:p>
        </p:txBody>
      </p:sp>
      <p:sp>
        <p:nvSpPr>
          <p:cNvPr id="5" name="Rectangle 6"/>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8A0E6D0A-0423-4EB6-AF74-BB118538EB5D}" type="slidenum">
              <a:rPr lang="en-US" sz="1000">
                <a:solidFill>
                  <a:srgbClr val="D3D3D3"/>
                </a:solidFill>
                <a:latin typeface="Arial" pitchFamily="34" charset="0"/>
              </a:rPr>
              <a:pPr algn="r" defTabSz="814388" eaLnBrk="0" hangingPunct="0">
                <a:defRPr/>
              </a:pPr>
              <a:t>‹#›</a:t>
            </a:fld>
            <a:endParaRPr lang="en-US" sz="1000" dirty="0">
              <a:solidFill>
                <a:srgbClr val="D3D3D3"/>
              </a:solidFill>
              <a:latin typeface="Arial" pitchFamily="34" charset="0"/>
            </a:endParaRPr>
          </a:p>
        </p:txBody>
      </p:sp>
      <p:grpSp>
        <p:nvGrpSpPr>
          <p:cNvPr id="2" name="Group 7"/>
          <p:cNvGrpSpPr>
            <a:grpSpLocks/>
          </p:cNvGrpSpPr>
          <p:nvPr/>
        </p:nvGrpSpPr>
        <p:grpSpPr bwMode="auto">
          <a:xfrm>
            <a:off x="609600" y="525463"/>
            <a:ext cx="1447800" cy="769937"/>
            <a:chOff x="3272" y="1316"/>
            <a:chExt cx="1889" cy="1002"/>
          </a:xfrm>
        </p:grpSpPr>
        <p:sp>
          <p:nvSpPr>
            <p:cNvPr id="7" name="AutoShape 8"/>
            <p:cNvSpPr>
              <a:spLocks noChangeAspect="1" noChangeArrowheads="1" noTextEdit="1"/>
            </p:cNvSpPr>
            <p:nvPr/>
          </p:nvSpPr>
          <p:spPr bwMode="auto">
            <a:xfrm>
              <a:off x="3272" y="1316"/>
              <a:ext cx="1889" cy="1002"/>
            </a:xfrm>
            <a:prstGeom prst="rect">
              <a:avLst/>
            </a:prstGeom>
            <a:noFill/>
            <a:ln w="9525">
              <a:noFill/>
              <a:miter lim="800000"/>
              <a:headEnd/>
              <a:tailEnd/>
            </a:ln>
          </p:spPr>
          <p:txBody>
            <a:bodyPr/>
            <a:lstStyle/>
            <a:p>
              <a:pPr>
                <a:defRPr/>
              </a:pPr>
              <a:endParaRPr lang="en-US" dirty="0">
                <a:solidFill>
                  <a:srgbClr val="000000"/>
                </a:solidFill>
                <a:latin typeface="Arial" pitchFamily="34" charset="0"/>
              </a:endParaRPr>
            </a:p>
          </p:txBody>
        </p:sp>
        <p:sp>
          <p:nvSpPr>
            <p:cNvPr id="8" name="Rectangle 9"/>
            <p:cNvSpPr>
              <a:spLocks noChangeArrowheads="1"/>
            </p:cNvSpPr>
            <p:nvPr/>
          </p:nvSpPr>
          <p:spPr bwMode="auto">
            <a:xfrm>
              <a:off x="3802" y="1979"/>
              <a:ext cx="87" cy="326"/>
            </a:xfrm>
            <a:prstGeom prst="rect">
              <a:avLst/>
            </a:prstGeom>
            <a:solidFill>
              <a:srgbClr val="B21A1A"/>
            </a:solidFill>
            <a:ln w="9525">
              <a:noFill/>
              <a:miter lim="800000"/>
              <a:headEnd/>
              <a:tailEnd/>
            </a:ln>
          </p:spPr>
          <p:txBody>
            <a:bodyPr/>
            <a:lstStyle/>
            <a:p>
              <a:pPr>
                <a:defRPr/>
              </a:pPr>
              <a:endParaRPr lang="en-US" dirty="0">
                <a:solidFill>
                  <a:srgbClr val="000000"/>
                </a:solidFill>
                <a:latin typeface="Arial" pitchFamily="34" charset="0"/>
              </a:endParaRPr>
            </a:p>
          </p:txBody>
        </p:sp>
        <p:sp>
          <p:nvSpPr>
            <p:cNvPr id="9" name="Freeform 10"/>
            <p:cNvSpPr>
              <a:spLocks/>
            </p:cNvSpPr>
            <p:nvPr/>
          </p:nvSpPr>
          <p:spPr bwMode="auto">
            <a:xfrm>
              <a:off x="4303" y="1971"/>
              <a:ext cx="249" cy="343"/>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rgbClr val="B21A1A"/>
            </a:solidFill>
            <a:ln w="9525">
              <a:noFill/>
              <a:round/>
              <a:headEnd/>
              <a:tailEnd/>
            </a:ln>
          </p:spPr>
          <p:txBody>
            <a:bodyPr/>
            <a:lstStyle/>
            <a:p>
              <a:pPr>
                <a:defRPr/>
              </a:pPr>
              <a:endParaRPr lang="en-US" dirty="0">
                <a:solidFill>
                  <a:srgbClr val="000000"/>
                </a:solidFill>
                <a:latin typeface="Arial" pitchFamily="34" charset="0"/>
              </a:endParaRPr>
            </a:p>
          </p:txBody>
        </p:sp>
        <p:sp>
          <p:nvSpPr>
            <p:cNvPr id="10" name="Freeform 11"/>
            <p:cNvSpPr>
              <a:spLocks/>
            </p:cNvSpPr>
            <p:nvPr/>
          </p:nvSpPr>
          <p:spPr bwMode="auto">
            <a:xfrm>
              <a:off x="3444" y="1971"/>
              <a:ext cx="249" cy="343"/>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rgbClr val="B21A1A"/>
            </a:solidFill>
            <a:ln w="9525">
              <a:noFill/>
              <a:round/>
              <a:headEnd/>
              <a:tailEnd/>
            </a:ln>
          </p:spPr>
          <p:txBody>
            <a:bodyPr/>
            <a:lstStyle/>
            <a:p>
              <a:pPr>
                <a:defRPr/>
              </a:pPr>
              <a:endParaRPr lang="en-US" dirty="0">
                <a:solidFill>
                  <a:srgbClr val="000000"/>
                </a:solidFill>
                <a:latin typeface="Arial" pitchFamily="34" charset="0"/>
              </a:endParaRPr>
            </a:p>
          </p:txBody>
        </p:sp>
        <p:sp>
          <p:nvSpPr>
            <p:cNvPr id="11" name="Freeform 12"/>
            <p:cNvSpPr>
              <a:spLocks noEditPoints="1"/>
            </p:cNvSpPr>
            <p:nvPr/>
          </p:nvSpPr>
          <p:spPr bwMode="auto">
            <a:xfrm>
              <a:off x="4643" y="1971"/>
              <a:ext cx="342" cy="343"/>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rgbClr val="B21A1A"/>
            </a:solidFill>
            <a:ln w="9525">
              <a:noFill/>
              <a:round/>
              <a:headEnd/>
              <a:tailEnd/>
            </a:ln>
          </p:spPr>
          <p:txBody>
            <a:bodyPr/>
            <a:lstStyle/>
            <a:p>
              <a:pPr>
                <a:defRPr/>
              </a:pPr>
              <a:endParaRPr lang="en-US" dirty="0">
                <a:solidFill>
                  <a:srgbClr val="000000"/>
                </a:solidFill>
                <a:latin typeface="Arial" pitchFamily="34" charset="0"/>
              </a:endParaRPr>
            </a:p>
          </p:txBody>
        </p:sp>
        <p:sp>
          <p:nvSpPr>
            <p:cNvPr id="12" name="Freeform 13"/>
            <p:cNvSpPr>
              <a:spLocks/>
            </p:cNvSpPr>
            <p:nvPr/>
          </p:nvSpPr>
          <p:spPr bwMode="auto">
            <a:xfrm>
              <a:off x="3999" y="1971"/>
              <a:ext cx="224" cy="343"/>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rgbClr val="B21A1A"/>
            </a:solidFill>
            <a:ln w="9525">
              <a:noFill/>
              <a:round/>
              <a:headEnd/>
              <a:tailEnd/>
            </a:ln>
          </p:spPr>
          <p:txBody>
            <a:bodyPr/>
            <a:lstStyle/>
            <a:p>
              <a:pPr>
                <a:defRPr/>
              </a:pPr>
              <a:endParaRPr lang="en-US" dirty="0">
                <a:solidFill>
                  <a:srgbClr val="000000"/>
                </a:solidFill>
                <a:latin typeface="Arial" pitchFamily="34" charset="0"/>
              </a:endParaRPr>
            </a:p>
          </p:txBody>
        </p:sp>
        <p:sp>
          <p:nvSpPr>
            <p:cNvPr id="13" name="Freeform 14"/>
            <p:cNvSpPr>
              <a:spLocks/>
            </p:cNvSpPr>
            <p:nvPr/>
          </p:nvSpPr>
          <p:spPr bwMode="auto">
            <a:xfrm>
              <a:off x="3272" y="1587"/>
              <a:ext cx="81" cy="167"/>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4" name="Freeform 15"/>
            <p:cNvSpPr>
              <a:spLocks/>
            </p:cNvSpPr>
            <p:nvPr/>
          </p:nvSpPr>
          <p:spPr bwMode="auto">
            <a:xfrm>
              <a:off x="3500"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5" name="Freeform 16"/>
            <p:cNvSpPr>
              <a:spLocks/>
            </p:cNvSpPr>
            <p:nvPr/>
          </p:nvSpPr>
          <p:spPr bwMode="auto">
            <a:xfrm>
              <a:off x="3721" y="1320"/>
              <a:ext cx="81" cy="514"/>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6" name="Freeform 17"/>
            <p:cNvSpPr>
              <a:spLocks/>
            </p:cNvSpPr>
            <p:nvPr/>
          </p:nvSpPr>
          <p:spPr bwMode="auto">
            <a:xfrm>
              <a:off x="3949" y="1473"/>
              <a:ext cx="81" cy="28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7" name="Freeform 18"/>
            <p:cNvSpPr>
              <a:spLocks/>
            </p:cNvSpPr>
            <p:nvPr/>
          </p:nvSpPr>
          <p:spPr bwMode="auto">
            <a:xfrm>
              <a:off x="4171" y="1587"/>
              <a:ext cx="87" cy="167"/>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8" name="Freeform 19"/>
            <p:cNvSpPr>
              <a:spLocks/>
            </p:cNvSpPr>
            <p:nvPr/>
          </p:nvSpPr>
          <p:spPr bwMode="auto">
            <a:xfrm>
              <a:off x="4399"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19" name="Freeform 20"/>
            <p:cNvSpPr>
              <a:spLocks/>
            </p:cNvSpPr>
            <p:nvPr/>
          </p:nvSpPr>
          <p:spPr bwMode="auto">
            <a:xfrm>
              <a:off x="4625" y="1320"/>
              <a:ext cx="83" cy="514"/>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20" name="Freeform 21"/>
            <p:cNvSpPr>
              <a:spLocks/>
            </p:cNvSpPr>
            <p:nvPr/>
          </p:nvSpPr>
          <p:spPr bwMode="auto">
            <a:xfrm>
              <a:off x="4848" y="1473"/>
              <a:ext cx="81" cy="281"/>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sp>
          <p:nvSpPr>
            <p:cNvPr id="21" name="Freeform 22"/>
            <p:cNvSpPr>
              <a:spLocks/>
            </p:cNvSpPr>
            <p:nvPr/>
          </p:nvSpPr>
          <p:spPr bwMode="auto">
            <a:xfrm>
              <a:off x="5074" y="1587"/>
              <a:ext cx="83" cy="167"/>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rgbClr val="015F85"/>
            </a:solidFill>
            <a:ln w="9525">
              <a:noFill/>
              <a:round/>
              <a:headEnd/>
              <a:tailEnd/>
            </a:ln>
          </p:spPr>
          <p:txBody>
            <a:bodyPr/>
            <a:lstStyle/>
            <a:p>
              <a:pPr>
                <a:defRPr/>
              </a:pPr>
              <a:endParaRPr lang="en-US" dirty="0">
                <a:solidFill>
                  <a:srgbClr val="000000"/>
                </a:solidFill>
                <a:latin typeface="Arial" pitchFamily="34" charset="0"/>
              </a:endParaRPr>
            </a:p>
          </p:txBody>
        </p:sp>
      </p:grpSp>
      <p:sp>
        <p:nvSpPr>
          <p:cNvPr id="4120" name="Rectangle 24"/>
          <p:cNvSpPr>
            <a:spLocks noGrp="1" noChangeArrowheads="1"/>
          </p:cNvSpPr>
          <p:nvPr>
            <p:ph type="subTitle" idx="1"/>
          </p:nvPr>
        </p:nvSpPr>
        <p:spPr>
          <a:xfrm>
            <a:off x="650875" y="4733925"/>
            <a:ext cx="6940550" cy="419100"/>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5638" y="1476375"/>
            <a:ext cx="3894137"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02175" y="1476375"/>
            <a:ext cx="3894138" cy="5068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871538"/>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3076" name="Rectangle 4"/>
          <p:cNvSpPr>
            <a:spLocks noChangeArrowheads="1"/>
          </p:cNvSpPr>
          <p:nvPr/>
        </p:nvSpPr>
        <p:spPr bwMode="auto">
          <a:xfrm>
            <a:off x="1150938"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dirty="0">
                <a:solidFill>
                  <a:srgbClr val="D3D3D3"/>
                </a:solidFill>
                <a:latin typeface="Arial" pitchFamily="34" charset="0"/>
              </a:rPr>
              <a:t>© 2010 Cisco Systems, Inc. All rights reserved.</a:t>
            </a:r>
          </a:p>
        </p:txBody>
      </p:sp>
      <p:sp>
        <p:nvSpPr>
          <p:cNvPr id="3077" name="Rectangle 5"/>
          <p:cNvSpPr>
            <a:spLocks noChangeArrowheads="1"/>
          </p:cNvSpPr>
          <p:nvPr/>
        </p:nvSpPr>
        <p:spPr bwMode="auto">
          <a:xfrm>
            <a:off x="3173413" y="6672263"/>
            <a:ext cx="877887"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dirty="0">
                <a:solidFill>
                  <a:srgbClr val="D3D3D3"/>
                </a:solidFill>
                <a:latin typeface="Arial" pitchFamily="34" charset="0"/>
              </a:rPr>
              <a:t>Cisco Confidential</a:t>
            </a:r>
          </a:p>
        </p:txBody>
      </p:sp>
      <p:sp>
        <p:nvSpPr>
          <p:cNvPr id="3079" name="Rectangle 7"/>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1DB849B9-81CB-4F97-800B-00F512A00B74}" type="slidenum">
              <a:rPr lang="en-US" sz="1000">
                <a:solidFill>
                  <a:srgbClr val="D3D3D3"/>
                </a:solidFill>
                <a:latin typeface="Arial" pitchFamily="34" charset="0"/>
              </a:rPr>
              <a:pPr algn="r" defTabSz="814388" eaLnBrk="0" hangingPunct="0">
                <a:defRPr/>
              </a:pPr>
              <a:t>‹#›</a:t>
            </a:fld>
            <a:endParaRPr lang="en-US" sz="1000">
              <a:solidFill>
                <a:srgbClr val="D3D3D3"/>
              </a:solidFill>
              <a:latin typeface="Arial" pitchFamily="34" charset="0"/>
            </a:endParaRPr>
          </a:p>
        </p:txBody>
      </p:sp>
      <p:sp>
        <p:nvSpPr>
          <p:cNvPr id="1030" name="Rectangle 8"/>
          <p:cNvSpPr>
            <a:spLocks noGrp="1" noChangeArrowheads="1"/>
          </p:cNvSpPr>
          <p:nvPr>
            <p:ph type="body" idx="1"/>
          </p:nvPr>
        </p:nvSpPr>
        <p:spPr bwMode="auto">
          <a:xfrm>
            <a:off x="655638" y="1890713"/>
            <a:ext cx="7940675" cy="469582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lang="en-US" sz="4000" b="1" dirty="0">
          <a:solidFill>
            <a:schemeClr val="accent2"/>
          </a:solidFill>
          <a:latin typeface="+mj-lt"/>
          <a:ea typeface="+mj-ea"/>
          <a:cs typeface="+mj-cs"/>
        </a:defRPr>
      </a:lvl1pPr>
      <a:lvl2pPr algn="l" defTabSz="814388" rtl="0" eaLnBrk="0" fontAlgn="base" hangingPunct="0">
        <a:lnSpc>
          <a:spcPct val="90000"/>
        </a:lnSpc>
        <a:spcBef>
          <a:spcPct val="0"/>
        </a:spcBef>
        <a:spcAft>
          <a:spcPct val="0"/>
        </a:spcAft>
        <a:defRPr sz="4000" b="1">
          <a:solidFill>
            <a:schemeClr val="accent2"/>
          </a:solidFill>
          <a:latin typeface="Arial" pitchFamily="34" charset="0"/>
        </a:defRPr>
      </a:lvl2pPr>
      <a:lvl3pPr algn="l" defTabSz="814388" rtl="0" eaLnBrk="0" fontAlgn="base" hangingPunct="0">
        <a:lnSpc>
          <a:spcPct val="90000"/>
        </a:lnSpc>
        <a:spcBef>
          <a:spcPct val="0"/>
        </a:spcBef>
        <a:spcAft>
          <a:spcPct val="0"/>
        </a:spcAft>
        <a:defRPr sz="4000" b="1">
          <a:solidFill>
            <a:schemeClr val="accent2"/>
          </a:solidFill>
          <a:latin typeface="Arial" pitchFamily="34" charset="0"/>
        </a:defRPr>
      </a:lvl3pPr>
      <a:lvl4pPr algn="l" defTabSz="814388" rtl="0" eaLnBrk="0" fontAlgn="base" hangingPunct="0">
        <a:lnSpc>
          <a:spcPct val="90000"/>
        </a:lnSpc>
        <a:spcBef>
          <a:spcPct val="0"/>
        </a:spcBef>
        <a:spcAft>
          <a:spcPct val="0"/>
        </a:spcAft>
        <a:defRPr sz="4000" b="1">
          <a:solidFill>
            <a:schemeClr val="accent2"/>
          </a:solidFill>
          <a:latin typeface="Arial" pitchFamily="34" charset="0"/>
        </a:defRPr>
      </a:lvl4pPr>
      <a:lvl5pPr algn="l" defTabSz="814388" rtl="0" eaLnBrk="0" fontAlgn="base" hangingPunct="0">
        <a:lnSpc>
          <a:spcPct val="90000"/>
        </a:lnSpc>
        <a:spcBef>
          <a:spcPct val="0"/>
        </a:spcBef>
        <a:spcAft>
          <a:spcPct val="0"/>
        </a:spcAft>
        <a:defRPr sz="4000" b="1">
          <a:solidFill>
            <a:schemeClr val="accent2"/>
          </a:solidFill>
          <a:latin typeface="Arial" pitchFamily="34" charset="0"/>
        </a:defRPr>
      </a:lvl5pPr>
      <a:lvl6pPr marL="457200" algn="l" defTabSz="814388" rtl="0" fontAlgn="base">
        <a:lnSpc>
          <a:spcPct val="90000"/>
        </a:lnSpc>
        <a:spcBef>
          <a:spcPct val="0"/>
        </a:spcBef>
        <a:spcAft>
          <a:spcPct val="0"/>
        </a:spcAft>
        <a:defRPr sz="3200" b="1">
          <a:solidFill>
            <a:schemeClr val="tx2"/>
          </a:solidFill>
          <a:latin typeface="Arial" pitchFamily="34" charset="0"/>
        </a:defRPr>
      </a:lvl6pPr>
      <a:lvl7pPr marL="914400" algn="l" defTabSz="814388" rtl="0" fontAlgn="base">
        <a:lnSpc>
          <a:spcPct val="90000"/>
        </a:lnSpc>
        <a:spcBef>
          <a:spcPct val="0"/>
        </a:spcBef>
        <a:spcAft>
          <a:spcPct val="0"/>
        </a:spcAft>
        <a:defRPr sz="3200" b="1">
          <a:solidFill>
            <a:schemeClr val="tx2"/>
          </a:solidFill>
          <a:latin typeface="Arial" pitchFamily="34" charset="0"/>
        </a:defRPr>
      </a:lvl7pPr>
      <a:lvl8pPr marL="1371600" algn="l" defTabSz="814388" rtl="0" fontAlgn="base">
        <a:lnSpc>
          <a:spcPct val="90000"/>
        </a:lnSpc>
        <a:spcBef>
          <a:spcPct val="0"/>
        </a:spcBef>
        <a:spcAft>
          <a:spcPct val="0"/>
        </a:spcAft>
        <a:defRPr sz="3200" b="1">
          <a:solidFill>
            <a:schemeClr val="tx2"/>
          </a:solidFill>
          <a:latin typeface="Arial" pitchFamily="34" charset="0"/>
        </a:defRPr>
      </a:lvl8pPr>
      <a:lvl9pPr marL="1828800" algn="l" defTabSz="814388" rtl="0" fontAlgn="base">
        <a:lnSpc>
          <a:spcPct val="90000"/>
        </a:lnSpc>
        <a:spcBef>
          <a:spcPct val="0"/>
        </a:spcBef>
        <a:spcAft>
          <a:spcPct val="0"/>
        </a:spcAft>
        <a:defRPr sz="3200" b="1">
          <a:solidFill>
            <a:schemeClr val="tx2"/>
          </a:solidFill>
          <a:latin typeface="Arial" pitchFamily="34" charset="0"/>
        </a:defRPr>
      </a:lvl9pPr>
    </p:titleStyle>
    <p:bodyStyle>
      <a:lvl1pPr marL="236538" indent="-236538" algn="l" defTabSz="814388" rtl="0" eaLnBrk="0" fontAlgn="base" hangingPunct="0">
        <a:lnSpc>
          <a:spcPct val="95000"/>
        </a:lnSpc>
        <a:spcBef>
          <a:spcPct val="50000"/>
        </a:spcBef>
        <a:spcAft>
          <a:spcPct val="0"/>
        </a:spcAft>
        <a:buClr>
          <a:schemeClr val="tx2"/>
        </a:buClr>
        <a:buSzPct val="100000"/>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defRPr sz="2000">
          <a:solidFill>
            <a:schemeClr val="tx1"/>
          </a:solidFill>
          <a:latin typeface="+mn-lt"/>
        </a:defRPr>
      </a:lvl2pPr>
      <a:lvl3pPr marL="914400" algn="l" defTabSz="814388" rtl="0" eaLnBrk="0" fontAlgn="base" hangingPunct="0">
        <a:lnSpc>
          <a:spcPct val="95000"/>
        </a:lnSpc>
        <a:spcBef>
          <a:spcPct val="35000"/>
        </a:spcBef>
        <a:spcAft>
          <a:spcPct val="0"/>
        </a:spcAft>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defRPr sz="2000">
          <a:solidFill>
            <a:schemeClr val="tx1"/>
          </a:solidFill>
          <a:latin typeface="+mn-lt"/>
        </a:defRPr>
      </a:lvl5pPr>
      <a:lvl6pPr marL="2062163" algn="l" defTabSz="814388" rtl="0" fontAlgn="base">
        <a:lnSpc>
          <a:spcPct val="95000"/>
        </a:lnSpc>
        <a:spcBef>
          <a:spcPct val="35000"/>
        </a:spcBef>
        <a:spcAft>
          <a:spcPct val="0"/>
        </a:spcAft>
        <a:defRPr sz="2000">
          <a:solidFill>
            <a:schemeClr val="tx1"/>
          </a:solidFill>
          <a:latin typeface="+mn-lt"/>
        </a:defRPr>
      </a:lvl6pPr>
      <a:lvl7pPr marL="2519363" algn="l" defTabSz="814388" rtl="0" fontAlgn="base">
        <a:lnSpc>
          <a:spcPct val="95000"/>
        </a:lnSpc>
        <a:spcBef>
          <a:spcPct val="35000"/>
        </a:spcBef>
        <a:spcAft>
          <a:spcPct val="0"/>
        </a:spcAft>
        <a:defRPr sz="2000">
          <a:solidFill>
            <a:schemeClr val="tx1"/>
          </a:solidFill>
          <a:latin typeface="+mn-lt"/>
        </a:defRPr>
      </a:lvl7pPr>
      <a:lvl8pPr marL="2976563" algn="l" defTabSz="814388" rtl="0" fontAlgn="base">
        <a:lnSpc>
          <a:spcPct val="95000"/>
        </a:lnSpc>
        <a:spcBef>
          <a:spcPct val="35000"/>
        </a:spcBef>
        <a:spcAft>
          <a:spcPct val="0"/>
        </a:spcAft>
        <a:defRPr sz="2000">
          <a:solidFill>
            <a:schemeClr val="tx1"/>
          </a:solidFill>
          <a:latin typeface="+mn-lt"/>
        </a:defRPr>
      </a:lvl8pPr>
      <a:lvl9pPr marL="3433763" algn="l" defTabSz="814388" rtl="0" fontAlgn="base">
        <a:lnSpc>
          <a:spcPct val="95000"/>
        </a:lnSpc>
        <a:spcBef>
          <a:spcPct val="35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55638" y="457200"/>
            <a:ext cx="8145462" cy="838200"/>
          </a:xfrm>
          <a:prstGeom prst="rect">
            <a:avLst/>
          </a:prstGeom>
          <a:noFill/>
          <a:ln w="9525" algn="ctr">
            <a:noFill/>
            <a:miter lim="800000"/>
            <a:headEnd/>
            <a:tailEnd/>
          </a:ln>
        </p:spPr>
        <p:txBody>
          <a:bodyPr vert="horz" wrap="square" lIns="82124" tIns="41061" rIns="82124" bIns="41061" numCol="1" anchor="b" anchorCtr="0" compatLnSpc="1">
            <a:prstTxWarp prst="textNoShape">
              <a:avLst/>
            </a:prstTxWarp>
          </a:bodyPr>
          <a:lstStyle/>
          <a:p>
            <a:pPr lvl="0"/>
            <a:r>
              <a:rPr lang="en-US" smtClean="0"/>
              <a:t>Slide Title</a:t>
            </a:r>
          </a:p>
        </p:txBody>
      </p:sp>
      <p:sp>
        <p:nvSpPr>
          <p:cNvPr id="3075" name="Rectangle 3"/>
          <p:cNvSpPr>
            <a:spLocks noChangeArrowheads="1"/>
          </p:cNvSpPr>
          <p:nvPr/>
        </p:nvSpPr>
        <p:spPr bwMode="auto">
          <a:xfrm>
            <a:off x="0" y="0"/>
            <a:ext cx="9144000" cy="177800"/>
          </a:xfrm>
          <a:prstGeom prst="rect">
            <a:avLst/>
          </a:prstGeom>
          <a:solidFill>
            <a:srgbClr val="015F85"/>
          </a:solidFill>
          <a:ln w="25400" algn="ctr">
            <a:noFill/>
            <a:miter lim="800000"/>
            <a:headEnd/>
            <a:tailEnd/>
          </a:ln>
          <a:effectLst/>
        </p:spPr>
        <p:txBody>
          <a:bodyPr wrap="none" anchor="ctr"/>
          <a:lstStyle/>
          <a:p>
            <a:pPr>
              <a:defRPr/>
            </a:pPr>
            <a:endParaRPr lang="en-US">
              <a:solidFill>
                <a:srgbClr val="000000"/>
              </a:solidFill>
              <a:latin typeface="Arial" pitchFamily="34" charset="0"/>
            </a:endParaRPr>
          </a:p>
        </p:txBody>
      </p:sp>
      <p:sp>
        <p:nvSpPr>
          <p:cNvPr id="3076" name="Rectangle 4"/>
          <p:cNvSpPr>
            <a:spLocks noChangeArrowheads="1"/>
          </p:cNvSpPr>
          <p:nvPr/>
        </p:nvSpPr>
        <p:spPr bwMode="auto">
          <a:xfrm>
            <a:off x="1150938" y="6672263"/>
            <a:ext cx="2022475" cy="188912"/>
          </a:xfrm>
          <a:prstGeom prst="rect">
            <a:avLst/>
          </a:prstGeom>
          <a:noFill/>
          <a:ln w="9525">
            <a:noFill/>
            <a:miter lim="800000"/>
            <a:headEnd/>
            <a:tailEnd/>
          </a:ln>
          <a:effectLst/>
        </p:spPr>
        <p:txBody>
          <a:bodyPr wrap="none" lIns="82124" tIns="41061" rIns="82124" bIns="41061" anchor="b" anchorCtr="1">
            <a:spAutoFit/>
          </a:bodyPr>
          <a:lstStyle/>
          <a:p>
            <a:pPr defTabSz="814388" eaLnBrk="0" hangingPunct="0">
              <a:defRPr/>
            </a:pPr>
            <a:r>
              <a:rPr lang="en-US" sz="700">
                <a:solidFill>
                  <a:srgbClr val="D3D3D3"/>
                </a:solidFill>
                <a:latin typeface="Arial" pitchFamily="34" charset="0"/>
              </a:rPr>
              <a:t>© 2009 Cisco Systems, Inc. All rights reserved.</a:t>
            </a:r>
          </a:p>
        </p:txBody>
      </p:sp>
      <p:sp>
        <p:nvSpPr>
          <p:cNvPr id="3077" name="Rectangle 5"/>
          <p:cNvSpPr>
            <a:spLocks noChangeArrowheads="1"/>
          </p:cNvSpPr>
          <p:nvPr/>
        </p:nvSpPr>
        <p:spPr bwMode="auto">
          <a:xfrm>
            <a:off x="3173413" y="6672263"/>
            <a:ext cx="877887" cy="188912"/>
          </a:xfrm>
          <a:prstGeom prst="rect">
            <a:avLst/>
          </a:prstGeom>
          <a:noFill/>
          <a:ln w="9525">
            <a:noFill/>
            <a:miter lim="800000"/>
            <a:headEnd/>
            <a:tailEnd/>
          </a:ln>
          <a:effectLst/>
        </p:spPr>
        <p:txBody>
          <a:bodyPr wrap="none" lIns="82124" tIns="41061" rIns="82124" bIns="41061" anchor="b">
            <a:spAutoFit/>
          </a:bodyPr>
          <a:lstStyle/>
          <a:p>
            <a:pPr algn="r" defTabSz="814388" eaLnBrk="0" hangingPunct="0">
              <a:defRPr/>
            </a:pPr>
            <a:r>
              <a:rPr lang="en-US" sz="700">
                <a:solidFill>
                  <a:srgbClr val="D3D3D3"/>
                </a:solidFill>
                <a:latin typeface="Arial" pitchFamily="34" charset="0"/>
              </a:rPr>
              <a:t>Cisco Confidential</a:t>
            </a:r>
          </a:p>
        </p:txBody>
      </p:sp>
      <p:sp>
        <p:nvSpPr>
          <p:cNvPr id="3079" name="Rectangle 7"/>
          <p:cNvSpPr>
            <a:spLocks noChangeArrowheads="1"/>
          </p:cNvSpPr>
          <p:nvPr/>
        </p:nvSpPr>
        <p:spPr bwMode="auto">
          <a:xfrm>
            <a:off x="8596313" y="6626225"/>
            <a:ext cx="320675" cy="234950"/>
          </a:xfrm>
          <a:prstGeom prst="rect">
            <a:avLst/>
          </a:prstGeom>
          <a:noFill/>
          <a:ln w="9525" algn="ctr">
            <a:noFill/>
            <a:miter lim="800000"/>
            <a:headEnd/>
            <a:tailEnd/>
          </a:ln>
          <a:effectLst/>
        </p:spPr>
        <p:txBody>
          <a:bodyPr wrap="none" lIns="82124" tIns="41061" rIns="82124" bIns="41061" anchor="b">
            <a:spAutoFit/>
          </a:bodyPr>
          <a:lstStyle/>
          <a:p>
            <a:pPr algn="r" defTabSz="814388" eaLnBrk="0" hangingPunct="0">
              <a:defRPr/>
            </a:pPr>
            <a:fld id="{7A13062A-39EC-4C8B-A68E-7C5486527F65}" type="slidenum">
              <a:rPr lang="en-US" sz="1000">
                <a:solidFill>
                  <a:srgbClr val="D3D3D3"/>
                </a:solidFill>
                <a:latin typeface="Arial" pitchFamily="34" charset="0"/>
              </a:rPr>
              <a:pPr algn="r" defTabSz="814388" eaLnBrk="0" hangingPunct="0">
                <a:defRPr/>
              </a:pPr>
              <a:t>‹#›</a:t>
            </a:fld>
            <a:endParaRPr lang="en-US" sz="1000">
              <a:solidFill>
                <a:srgbClr val="D3D3D3"/>
              </a:solidFill>
              <a:latin typeface="Arial" pitchFamily="34" charset="0"/>
            </a:endParaRPr>
          </a:p>
        </p:txBody>
      </p:sp>
      <p:sp>
        <p:nvSpPr>
          <p:cNvPr id="2055" name="Rectangle 8"/>
          <p:cNvSpPr>
            <a:spLocks noGrp="1" noChangeArrowheads="1"/>
          </p:cNvSpPr>
          <p:nvPr>
            <p:ph type="body" idx="1"/>
          </p:nvPr>
        </p:nvSpPr>
        <p:spPr bwMode="auto">
          <a:xfrm>
            <a:off x="655638" y="1476375"/>
            <a:ext cx="7940675" cy="5068888"/>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Lst>
  <p:transition/>
  <p:timing>
    <p:tnLst>
      <p:par>
        <p:cTn id="1" dur="indefinite" restart="never" nodeType="tmRoot"/>
      </p:par>
    </p:tnLst>
  </p:timing>
  <p:txStyles>
    <p:titleStyle>
      <a:lvl1pPr algn="l" defTabSz="814388" rtl="0" eaLnBrk="0" fontAlgn="base" hangingPunct="0">
        <a:lnSpc>
          <a:spcPct val="90000"/>
        </a:lnSpc>
        <a:spcBef>
          <a:spcPct val="0"/>
        </a:spcBef>
        <a:spcAft>
          <a:spcPct val="0"/>
        </a:spcAft>
        <a:defRPr sz="3200" b="1">
          <a:solidFill>
            <a:schemeClr val="tx2"/>
          </a:solidFill>
          <a:latin typeface="+mj-lt"/>
          <a:ea typeface="+mj-ea"/>
          <a:cs typeface="+mj-cs"/>
        </a:defRPr>
      </a:lvl1pPr>
      <a:lvl2pPr algn="l" defTabSz="814388" rtl="0" eaLnBrk="0" fontAlgn="base" hangingPunct="0">
        <a:lnSpc>
          <a:spcPct val="90000"/>
        </a:lnSpc>
        <a:spcBef>
          <a:spcPct val="0"/>
        </a:spcBef>
        <a:spcAft>
          <a:spcPct val="0"/>
        </a:spcAft>
        <a:defRPr sz="3200" b="1">
          <a:solidFill>
            <a:schemeClr val="tx2"/>
          </a:solidFill>
          <a:latin typeface="Arial" pitchFamily="34" charset="0"/>
        </a:defRPr>
      </a:lvl2pPr>
      <a:lvl3pPr algn="l" defTabSz="814388" rtl="0" eaLnBrk="0" fontAlgn="base" hangingPunct="0">
        <a:lnSpc>
          <a:spcPct val="90000"/>
        </a:lnSpc>
        <a:spcBef>
          <a:spcPct val="0"/>
        </a:spcBef>
        <a:spcAft>
          <a:spcPct val="0"/>
        </a:spcAft>
        <a:defRPr sz="3200" b="1">
          <a:solidFill>
            <a:schemeClr val="tx2"/>
          </a:solidFill>
          <a:latin typeface="Arial" pitchFamily="34" charset="0"/>
        </a:defRPr>
      </a:lvl3pPr>
      <a:lvl4pPr algn="l" defTabSz="814388" rtl="0" eaLnBrk="0" fontAlgn="base" hangingPunct="0">
        <a:lnSpc>
          <a:spcPct val="90000"/>
        </a:lnSpc>
        <a:spcBef>
          <a:spcPct val="0"/>
        </a:spcBef>
        <a:spcAft>
          <a:spcPct val="0"/>
        </a:spcAft>
        <a:defRPr sz="3200" b="1">
          <a:solidFill>
            <a:schemeClr val="tx2"/>
          </a:solidFill>
          <a:latin typeface="Arial" pitchFamily="34" charset="0"/>
        </a:defRPr>
      </a:lvl4pPr>
      <a:lvl5pPr algn="l" defTabSz="814388" rtl="0" eaLnBrk="0" fontAlgn="base" hangingPunct="0">
        <a:lnSpc>
          <a:spcPct val="90000"/>
        </a:lnSpc>
        <a:spcBef>
          <a:spcPct val="0"/>
        </a:spcBef>
        <a:spcAft>
          <a:spcPct val="0"/>
        </a:spcAft>
        <a:defRPr sz="3200" b="1">
          <a:solidFill>
            <a:schemeClr val="tx2"/>
          </a:solidFill>
          <a:latin typeface="Arial" pitchFamily="34" charset="0"/>
        </a:defRPr>
      </a:lvl5pPr>
      <a:lvl6pPr marL="457200" algn="l" defTabSz="814388" rtl="0" fontAlgn="base">
        <a:lnSpc>
          <a:spcPct val="90000"/>
        </a:lnSpc>
        <a:spcBef>
          <a:spcPct val="0"/>
        </a:spcBef>
        <a:spcAft>
          <a:spcPct val="0"/>
        </a:spcAft>
        <a:defRPr sz="3200" b="1">
          <a:solidFill>
            <a:schemeClr val="tx2"/>
          </a:solidFill>
          <a:latin typeface="Arial" pitchFamily="34" charset="0"/>
        </a:defRPr>
      </a:lvl6pPr>
      <a:lvl7pPr marL="914400" algn="l" defTabSz="814388" rtl="0" fontAlgn="base">
        <a:lnSpc>
          <a:spcPct val="90000"/>
        </a:lnSpc>
        <a:spcBef>
          <a:spcPct val="0"/>
        </a:spcBef>
        <a:spcAft>
          <a:spcPct val="0"/>
        </a:spcAft>
        <a:defRPr sz="3200" b="1">
          <a:solidFill>
            <a:schemeClr val="tx2"/>
          </a:solidFill>
          <a:latin typeface="Arial" pitchFamily="34" charset="0"/>
        </a:defRPr>
      </a:lvl7pPr>
      <a:lvl8pPr marL="1371600" algn="l" defTabSz="814388" rtl="0" fontAlgn="base">
        <a:lnSpc>
          <a:spcPct val="90000"/>
        </a:lnSpc>
        <a:spcBef>
          <a:spcPct val="0"/>
        </a:spcBef>
        <a:spcAft>
          <a:spcPct val="0"/>
        </a:spcAft>
        <a:defRPr sz="3200" b="1">
          <a:solidFill>
            <a:schemeClr val="tx2"/>
          </a:solidFill>
          <a:latin typeface="Arial" pitchFamily="34" charset="0"/>
        </a:defRPr>
      </a:lvl8pPr>
      <a:lvl9pPr marL="1828800" algn="l" defTabSz="814388" rtl="0" fontAlgn="base">
        <a:lnSpc>
          <a:spcPct val="90000"/>
        </a:lnSpc>
        <a:spcBef>
          <a:spcPct val="0"/>
        </a:spcBef>
        <a:spcAft>
          <a:spcPct val="0"/>
        </a:spcAft>
        <a:defRPr sz="3200" b="1">
          <a:solidFill>
            <a:schemeClr val="tx2"/>
          </a:solidFill>
          <a:latin typeface="Arial" pitchFamily="34" charset="0"/>
        </a:defRPr>
      </a:lvl9pPr>
    </p:titleStyle>
    <p:bodyStyle>
      <a:lvl1pPr marL="236538" indent="-236538" algn="l" defTabSz="814388" rtl="0" eaLnBrk="0" fontAlgn="base" hangingPunct="0">
        <a:lnSpc>
          <a:spcPct val="95000"/>
        </a:lnSpc>
        <a:spcBef>
          <a:spcPct val="50000"/>
        </a:spcBef>
        <a:spcAft>
          <a:spcPct val="0"/>
        </a:spcAft>
        <a:buClr>
          <a:schemeClr val="tx2"/>
        </a:buClr>
        <a:buSzPct val="100000"/>
        <a:buFont typeface="Wingdings" pitchFamily="2" charset="2"/>
        <a:buChar char="§"/>
        <a:defRPr sz="2400">
          <a:solidFill>
            <a:schemeClr val="tx1"/>
          </a:solidFill>
          <a:latin typeface="+mn-lt"/>
          <a:ea typeface="+mn-ea"/>
          <a:cs typeface="+mn-cs"/>
        </a:defRPr>
      </a:lvl1pPr>
      <a:lvl2pPr marL="574675" indent="-117475" algn="l" defTabSz="814388" rtl="0" eaLnBrk="0" fontAlgn="base" hangingPunct="0">
        <a:lnSpc>
          <a:spcPct val="95000"/>
        </a:lnSpc>
        <a:spcBef>
          <a:spcPct val="35000"/>
        </a:spcBef>
        <a:spcAft>
          <a:spcPct val="0"/>
        </a:spcAft>
        <a:defRPr sz="2000">
          <a:solidFill>
            <a:schemeClr val="tx1"/>
          </a:solidFill>
          <a:latin typeface="+mn-lt"/>
        </a:defRPr>
      </a:lvl2pPr>
      <a:lvl3pPr marL="914400" algn="l" defTabSz="814388" rtl="0" eaLnBrk="0" fontAlgn="base" hangingPunct="0">
        <a:lnSpc>
          <a:spcPct val="95000"/>
        </a:lnSpc>
        <a:spcBef>
          <a:spcPct val="35000"/>
        </a:spcBef>
        <a:spcAft>
          <a:spcPct val="0"/>
        </a:spcAft>
        <a:defRPr sz="2000">
          <a:solidFill>
            <a:schemeClr val="tx1"/>
          </a:solidFill>
          <a:latin typeface="+mn-lt"/>
        </a:defRPr>
      </a:lvl3pPr>
      <a:lvl4pPr marL="1254125" indent="117475" algn="l" defTabSz="814388" rtl="0" eaLnBrk="0" fontAlgn="base" hangingPunct="0">
        <a:lnSpc>
          <a:spcPct val="95000"/>
        </a:lnSpc>
        <a:spcBef>
          <a:spcPct val="35000"/>
        </a:spcBef>
        <a:spcAft>
          <a:spcPct val="0"/>
        </a:spcAft>
        <a:defRPr sz="2000">
          <a:solidFill>
            <a:schemeClr val="tx1"/>
          </a:solidFill>
          <a:latin typeface="+mn-lt"/>
        </a:defRPr>
      </a:lvl4pPr>
      <a:lvl5pPr marL="1604963" indent="223838" algn="l" defTabSz="814388" rtl="0" eaLnBrk="0" fontAlgn="base" hangingPunct="0">
        <a:lnSpc>
          <a:spcPct val="95000"/>
        </a:lnSpc>
        <a:spcBef>
          <a:spcPct val="35000"/>
        </a:spcBef>
        <a:spcAft>
          <a:spcPct val="0"/>
        </a:spcAft>
        <a:defRPr sz="2000">
          <a:solidFill>
            <a:schemeClr val="tx1"/>
          </a:solidFill>
          <a:latin typeface="+mn-lt"/>
        </a:defRPr>
      </a:lvl5pPr>
      <a:lvl6pPr marL="2062163" algn="l" defTabSz="814388" rtl="0" fontAlgn="base">
        <a:lnSpc>
          <a:spcPct val="95000"/>
        </a:lnSpc>
        <a:spcBef>
          <a:spcPct val="35000"/>
        </a:spcBef>
        <a:spcAft>
          <a:spcPct val="0"/>
        </a:spcAft>
        <a:defRPr sz="2000">
          <a:solidFill>
            <a:schemeClr val="tx1"/>
          </a:solidFill>
          <a:latin typeface="+mn-lt"/>
        </a:defRPr>
      </a:lvl6pPr>
      <a:lvl7pPr marL="2519363" algn="l" defTabSz="814388" rtl="0" fontAlgn="base">
        <a:lnSpc>
          <a:spcPct val="95000"/>
        </a:lnSpc>
        <a:spcBef>
          <a:spcPct val="35000"/>
        </a:spcBef>
        <a:spcAft>
          <a:spcPct val="0"/>
        </a:spcAft>
        <a:defRPr sz="2000">
          <a:solidFill>
            <a:schemeClr val="tx1"/>
          </a:solidFill>
          <a:latin typeface="+mn-lt"/>
        </a:defRPr>
      </a:lvl7pPr>
      <a:lvl8pPr marL="2976563" algn="l" defTabSz="814388" rtl="0" fontAlgn="base">
        <a:lnSpc>
          <a:spcPct val="95000"/>
        </a:lnSpc>
        <a:spcBef>
          <a:spcPct val="35000"/>
        </a:spcBef>
        <a:spcAft>
          <a:spcPct val="0"/>
        </a:spcAft>
        <a:defRPr sz="2000">
          <a:solidFill>
            <a:schemeClr val="tx1"/>
          </a:solidFill>
          <a:latin typeface="+mn-lt"/>
        </a:defRPr>
      </a:lvl8pPr>
      <a:lvl9pPr marL="3433763" algn="l" defTabSz="814388" rtl="0" fontAlgn="base">
        <a:lnSpc>
          <a:spcPct val="95000"/>
        </a:lnSpc>
        <a:spcBef>
          <a:spcPct val="35000"/>
        </a:spcBef>
        <a:spcAft>
          <a:spcPct val="0"/>
        </a:spcAf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jpeg"/><Relationship Id="rId21" Type="http://schemas.openxmlformats.org/officeDocument/2006/relationships/image" Target="../media/image32.png"/><Relationship Id="rId34" Type="http://schemas.openxmlformats.org/officeDocument/2006/relationships/image" Target="../media/image39.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33" Type="http://schemas.openxmlformats.org/officeDocument/2006/relationships/image" Target="../media/image38.png"/><Relationship Id="rId2" Type="http://schemas.openxmlformats.org/officeDocument/2006/relationships/notesSlide" Target="../notesSlides/notesSlide6.xml"/><Relationship Id="rId16" Type="http://schemas.openxmlformats.org/officeDocument/2006/relationships/image" Target="../media/image27.png"/><Relationship Id="rId20" Type="http://schemas.openxmlformats.org/officeDocument/2006/relationships/image" Target="../media/image31.png"/><Relationship Id="rId29" Type="http://schemas.openxmlformats.org/officeDocument/2006/relationships/image" Target="../media/image8.png"/><Relationship Id="rId1" Type="http://schemas.openxmlformats.org/officeDocument/2006/relationships/slideLayout" Target="../slideLayouts/slideLayout23.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32" Type="http://schemas.openxmlformats.org/officeDocument/2006/relationships/image" Target="../media/image11.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28" Type="http://schemas.openxmlformats.org/officeDocument/2006/relationships/image" Target="../media/image7.png"/><Relationship Id="rId36" Type="http://schemas.openxmlformats.org/officeDocument/2006/relationships/image" Target="../media/image41.png"/><Relationship Id="rId10" Type="http://schemas.openxmlformats.org/officeDocument/2006/relationships/image" Target="../media/image21.png"/><Relationship Id="rId19" Type="http://schemas.openxmlformats.org/officeDocument/2006/relationships/image" Target="../media/image30.png"/><Relationship Id="rId31" Type="http://schemas.openxmlformats.org/officeDocument/2006/relationships/image" Target="../media/image1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6.png"/><Relationship Id="rId30" Type="http://schemas.openxmlformats.org/officeDocument/2006/relationships/image" Target="../media/image9.png"/><Relationship Id="rId35" Type="http://schemas.openxmlformats.org/officeDocument/2006/relationships/image" Target="../media/image4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4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2"/>
          <p:cNvPicPr>
            <a:picLocks noChangeAspect="1" noChangeArrowheads="1"/>
          </p:cNvPicPr>
          <p:nvPr/>
        </p:nvPicPr>
        <p:blipFill>
          <a:blip r:embed="rId3" cstate="print"/>
          <a:srcRect t="10904" b="21069"/>
          <a:stretch>
            <a:fillRect/>
          </a:stretch>
        </p:blipFill>
        <p:spPr bwMode="auto">
          <a:xfrm>
            <a:off x="0" y="1558925"/>
            <a:ext cx="9144000" cy="2878138"/>
          </a:xfrm>
          <a:prstGeom prst="rect">
            <a:avLst/>
          </a:prstGeom>
          <a:noFill/>
          <a:ln w="9525">
            <a:noFill/>
            <a:miter lim="800000"/>
            <a:headEnd/>
            <a:tailEnd/>
          </a:ln>
        </p:spPr>
      </p:pic>
      <p:sp>
        <p:nvSpPr>
          <p:cNvPr id="6" name="Rectangle 2"/>
          <p:cNvSpPr txBox="1">
            <a:spLocks noChangeArrowheads="1"/>
          </p:cNvSpPr>
          <p:nvPr/>
        </p:nvSpPr>
        <p:spPr bwMode="auto">
          <a:xfrm>
            <a:off x="457200" y="4670297"/>
            <a:ext cx="8255000" cy="830263"/>
          </a:xfrm>
          <a:prstGeom prst="rect">
            <a:avLst/>
          </a:prstGeom>
          <a:noFill/>
          <a:ln w="9525" algn="ctr">
            <a:noFill/>
            <a:miter lim="800000"/>
            <a:headEnd/>
            <a:tailEnd/>
          </a:ln>
        </p:spPr>
        <p:txBody>
          <a:bodyPr vert="horz" wrap="square" lIns="82124" tIns="41061" rIns="82124" bIns="41061" numCol="1" anchor="ctr" anchorCtr="0" compatLnSpc="1">
            <a:prstTxWarp prst="textNoShape">
              <a:avLst/>
            </a:prstTxWarp>
          </a:bodyPr>
          <a:lstStyle/>
          <a:p>
            <a:pPr lvl="0" algn="ctr" defTabSz="814388" eaLnBrk="0" hangingPunct="0">
              <a:lnSpc>
                <a:spcPct val="90000"/>
              </a:lnSpc>
              <a:defRPr/>
            </a:pPr>
            <a:r>
              <a:rPr kumimoji="0" lang="en-US" b="1" i="1" u="none" strike="noStrike" kern="0" cap="none" spc="0" normalizeH="0" baseline="0" noProof="0" dirty="0" smtClean="0">
                <a:ln>
                  <a:noFill/>
                </a:ln>
                <a:solidFill>
                  <a:schemeClr val="accent1">
                    <a:lumMod val="75000"/>
                  </a:schemeClr>
                </a:solidFill>
                <a:effectLst/>
                <a:uLnTx/>
                <a:uFillTx/>
                <a:latin typeface="Verdana" pitchFamily="34" charset="0"/>
                <a:ea typeface="+mj-ea"/>
                <a:cs typeface="+mj-cs"/>
              </a:rPr>
              <a:t>The Learning Society</a:t>
            </a:r>
            <a:endParaRPr kumimoji="0" lang="en-US" b="1" i="1" u="none" strike="noStrike" kern="0" cap="none" spc="0" normalizeH="0" baseline="0" noProof="0" dirty="0">
              <a:ln>
                <a:noFill/>
              </a:ln>
              <a:solidFill>
                <a:schemeClr val="accent1">
                  <a:lumMod val="75000"/>
                </a:schemeClr>
              </a:solidFill>
              <a:effectLst/>
              <a:uLnTx/>
              <a:uFillTx/>
              <a:latin typeface="Verdana" pitchFamily="34" charset="0"/>
              <a:ea typeface="+mj-ea"/>
              <a:cs typeface="+mj-cs"/>
            </a:endParaRPr>
          </a:p>
        </p:txBody>
      </p:sp>
      <p:sp>
        <p:nvSpPr>
          <p:cNvPr id="7" name="Rectangle 6"/>
          <p:cNvSpPr txBox="1">
            <a:spLocks noChangeArrowheads="1"/>
          </p:cNvSpPr>
          <p:nvPr/>
        </p:nvSpPr>
        <p:spPr bwMode="auto">
          <a:xfrm>
            <a:off x="599541" y="5628366"/>
            <a:ext cx="7372350" cy="1040405"/>
          </a:xfrm>
          <a:prstGeom prst="rect">
            <a:avLst/>
          </a:prstGeom>
          <a:noFill/>
          <a:ln w="9525" algn="ctr">
            <a:noFill/>
            <a:miter lim="800000"/>
            <a:headEnd/>
            <a:tailEnd/>
          </a:ln>
        </p:spPr>
        <p:txBody>
          <a:bodyPr vert="horz" wrap="square" lIns="82124" tIns="41061" rIns="82124" bIns="41061" numCol="1" anchor="t" anchorCtr="0" compatLnSpc="1">
            <a:prstTxWarp prst="textNoShape">
              <a:avLst/>
            </a:prstTxWarp>
          </a:bodyPr>
          <a:lstStyle/>
          <a:p>
            <a:pPr marL="0" marR="0" lvl="0" indent="0" algn="l" defTabSz="814388" rtl="0" eaLnBrk="0" fontAlgn="base" latinLnBrk="0" hangingPunct="0">
              <a:lnSpc>
                <a:spcPct val="90000"/>
              </a:lnSpc>
              <a:spcBef>
                <a:spcPct val="30000"/>
              </a:spcBef>
              <a:spcAft>
                <a:spcPct val="0"/>
              </a:spcAft>
              <a:buClr>
                <a:schemeClr val="tx2"/>
              </a:buClr>
              <a:buSzPct val="100000"/>
              <a:buFont typeface="Wingdings" pitchFamily="2" charset="2"/>
              <a:buNone/>
              <a:tabLst/>
              <a:defRPr/>
            </a:pPr>
            <a:r>
              <a:rPr kumimoji="0" lang="en-GB" sz="2000" b="1" i="0" u="none" strike="noStrike" kern="0" cap="none" spc="0" normalizeH="0" baseline="0" noProof="0" dirty="0" smtClean="0">
                <a:ln>
                  <a:noFill/>
                </a:ln>
                <a:solidFill>
                  <a:schemeClr val="tx1"/>
                </a:solidFill>
                <a:effectLst/>
                <a:uLnTx/>
                <a:uFillTx/>
                <a:latin typeface="+mn-lt"/>
                <a:ea typeface="+mn-ea"/>
                <a:cs typeface="+mn-cs"/>
              </a:rPr>
              <a:t>Michael Stevenson</a:t>
            </a:r>
          </a:p>
          <a:p>
            <a:pPr marL="0" marR="0" lvl="0" indent="0" algn="l" defTabSz="814388" rtl="0" eaLnBrk="0" fontAlgn="base" latinLnBrk="0" hangingPunct="0">
              <a:lnSpc>
                <a:spcPct val="90000"/>
              </a:lnSpc>
              <a:spcBef>
                <a:spcPct val="30000"/>
              </a:spcBef>
              <a:spcAft>
                <a:spcPct val="0"/>
              </a:spcAft>
              <a:buClr>
                <a:schemeClr val="tx2"/>
              </a:buClr>
              <a:buSzPct val="100000"/>
              <a:buFont typeface="Wingdings" pitchFamily="2" charset="2"/>
              <a:buNone/>
              <a:tabLst/>
              <a:defRPr/>
            </a:pPr>
            <a:r>
              <a:rPr kumimoji="0" lang="en-GB" sz="1800" b="0" i="0" u="none" strike="noStrike" kern="0" cap="none" spc="0" normalizeH="0" baseline="0" noProof="0" dirty="0" smtClean="0">
                <a:ln>
                  <a:noFill/>
                </a:ln>
                <a:solidFill>
                  <a:schemeClr val="tx1"/>
                </a:solidFill>
                <a:effectLst/>
                <a:uLnTx/>
                <a:uFillTx/>
                <a:latin typeface="+mn-lt"/>
                <a:ea typeface="+mn-ea"/>
                <a:cs typeface="+mn-cs"/>
              </a:rPr>
              <a:t>VP Global Education, Cisco</a:t>
            </a:r>
          </a:p>
          <a:p>
            <a:pPr marL="0" marR="0" lvl="0" indent="0" algn="l" defTabSz="814388" rtl="0" eaLnBrk="0" fontAlgn="base" latinLnBrk="0" hangingPunct="0">
              <a:lnSpc>
                <a:spcPct val="90000"/>
              </a:lnSpc>
              <a:spcBef>
                <a:spcPct val="30000"/>
              </a:spcBef>
              <a:spcAft>
                <a:spcPct val="0"/>
              </a:spcAft>
              <a:buClr>
                <a:schemeClr val="tx2"/>
              </a:buClr>
              <a:buSzPct val="100000"/>
              <a:buFont typeface="Wingdings" pitchFamily="2" charset="2"/>
              <a:buNone/>
              <a:tabLst/>
              <a:defRPr/>
            </a:pPr>
            <a:r>
              <a:rPr kumimoji="0" lang="en-GB" sz="1800" b="0" i="0" u="none" strike="noStrike" kern="0" cap="none" spc="0" normalizeH="0" baseline="0" noProof="0" dirty="0" smtClean="0">
                <a:ln>
                  <a:noFill/>
                </a:ln>
                <a:solidFill>
                  <a:schemeClr val="tx1"/>
                </a:solidFill>
                <a:effectLst/>
                <a:uLnTx/>
                <a:uFillTx/>
                <a:latin typeface="+mn-lt"/>
                <a:ea typeface="+mn-ea"/>
                <a:cs typeface="+mn-cs"/>
              </a:rPr>
              <a:t>Global Education Leaders Program, Beijing, November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hidden">
          <a:xfrm>
            <a:off x="0" y="3360738"/>
            <a:ext cx="9144000" cy="3497262"/>
          </a:xfrm>
          <a:prstGeom prst="rect">
            <a:avLst/>
          </a:prstGeom>
          <a:gradFill rotWithShape="1">
            <a:gsLst>
              <a:gs pos="0">
                <a:srgbClr val="FFFFFF">
                  <a:alpha val="0"/>
                </a:srgbClr>
              </a:gs>
              <a:gs pos="100000">
                <a:srgbClr val="0183B7">
                  <a:alpha val="50000"/>
                </a:srgbClr>
              </a:gs>
            </a:gsLst>
            <a:lin ang="5400000" scaled="1"/>
          </a:gradFill>
          <a:ln w="9525" algn="ctr">
            <a:noFill/>
            <a:miter lim="800000"/>
            <a:headEnd/>
            <a:tailEnd/>
          </a:ln>
          <a:effectLst/>
        </p:spPr>
        <p:txBody>
          <a:bodyPr lIns="82124" tIns="41061" rIns="82124" bIns="41061" anchor="ctr"/>
          <a:lstStyle/>
          <a:p>
            <a:pPr fontAlgn="auto">
              <a:spcBef>
                <a:spcPts val="0"/>
              </a:spcBef>
              <a:spcAft>
                <a:spcPts val="0"/>
              </a:spcAft>
              <a:defRPr/>
            </a:pPr>
            <a:endParaRPr lang="en-US" dirty="0">
              <a:latin typeface="+mn-lt"/>
            </a:endParaRPr>
          </a:p>
        </p:txBody>
      </p:sp>
      <p:sp>
        <p:nvSpPr>
          <p:cNvPr id="8194" name="Rectangle 25"/>
          <p:cNvSpPr>
            <a:spLocks noGrp="1" noChangeArrowheads="1"/>
          </p:cNvSpPr>
          <p:nvPr>
            <p:ph type="title"/>
          </p:nvPr>
        </p:nvSpPr>
        <p:spPr>
          <a:xfrm>
            <a:off x="655638" y="0"/>
            <a:ext cx="8145462" cy="838200"/>
          </a:xfrm>
        </p:spPr>
        <p:txBody>
          <a:bodyPr/>
          <a:lstStyle/>
          <a:p>
            <a:r>
              <a:rPr lang="en-US" dirty="0" smtClean="0"/>
              <a:t>3-Step Plan</a:t>
            </a:r>
          </a:p>
        </p:txBody>
      </p:sp>
      <p:sp>
        <p:nvSpPr>
          <p:cNvPr id="5" name="Content Placeholder 4"/>
          <p:cNvSpPr>
            <a:spLocks noGrp="1"/>
          </p:cNvSpPr>
          <p:nvPr>
            <p:ph idx="1"/>
          </p:nvPr>
        </p:nvSpPr>
        <p:spPr>
          <a:xfrm>
            <a:off x="670386" y="856943"/>
            <a:ext cx="7940675" cy="5068888"/>
          </a:xfrm>
        </p:spPr>
        <p:txBody>
          <a:bodyPr>
            <a:normAutofit fontScale="92500" lnSpcReduction="10000"/>
          </a:bodyPr>
          <a:lstStyle/>
          <a:p>
            <a:pPr marL="457200" indent="-457200">
              <a:buClrTx/>
              <a:buFont typeface="Arial" charset="0"/>
              <a:buAutoNum type="arabicPeriod"/>
            </a:pPr>
            <a:r>
              <a:rPr lang="en-GB" sz="2000" dirty="0" smtClean="0"/>
              <a:t>Focus on economic Innovation – </a:t>
            </a:r>
            <a:r>
              <a:rPr lang="en-GB" sz="2000" i="1" dirty="0" smtClean="0"/>
              <a:t>for employability</a:t>
            </a:r>
          </a:p>
          <a:p>
            <a:pPr marL="914400" lvl="1" indent="-457200">
              <a:buFont typeface="Arial" charset="0"/>
              <a:buChar char="•"/>
            </a:pPr>
            <a:r>
              <a:rPr lang="en-GB" sz="1800" dirty="0" smtClean="0"/>
              <a:t>Build a new coalition</a:t>
            </a:r>
          </a:p>
          <a:p>
            <a:pPr marL="914400" lvl="1" indent="-457200">
              <a:buFont typeface="Arial" charset="0"/>
              <a:buChar char="•"/>
            </a:pPr>
            <a:r>
              <a:rPr lang="en-GB" sz="1800" dirty="0" smtClean="0"/>
              <a:t>Develop new funding models</a:t>
            </a:r>
          </a:p>
          <a:p>
            <a:pPr marL="914400" lvl="1" indent="-457200">
              <a:buFont typeface="Arial" charset="0"/>
              <a:buChar char="•"/>
            </a:pPr>
            <a:r>
              <a:rPr lang="en-GB" sz="1800" dirty="0" smtClean="0"/>
              <a:t>Fund a diversity of innovators (incl. in STEM)</a:t>
            </a:r>
          </a:p>
          <a:p>
            <a:pPr marL="914400" lvl="1" indent="-457200">
              <a:buFont typeface="Arial" charset="0"/>
              <a:buChar char="•"/>
            </a:pPr>
            <a:r>
              <a:rPr lang="en-GB" sz="1800" dirty="0" smtClean="0"/>
              <a:t>Invest more time and money in learning</a:t>
            </a:r>
          </a:p>
          <a:p>
            <a:pPr marL="457200" indent="-457200">
              <a:buClrTx/>
              <a:buFont typeface="Arial" charset="0"/>
              <a:buAutoNum type="arabicPeriod"/>
            </a:pPr>
            <a:r>
              <a:rPr lang="en-GB" sz="2000" dirty="0" smtClean="0"/>
              <a:t>Innovate in Education – </a:t>
            </a:r>
            <a:r>
              <a:rPr lang="en-GB" sz="2000" i="1" dirty="0" smtClean="0"/>
              <a:t>for effectiveness</a:t>
            </a:r>
          </a:p>
          <a:p>
            <a:pPr marL="914400" lvl="1" indent="-457200">
              <a:buFont typeface="Arial" charset="0"/>
              <a:buChar char="•"/>
            </a:pPr>
            <a:r>
              <a:rPr lang="en-GB" sz="1800" dirty="0" smtClean="0"/>
              <a:t>Embrace Student-centered Learning</a:t>
            </a:r>
          </a:p>
          <a:p>
            <a:pPr marL="1371600" lvl="2" indent="-457200">
              <a:buFont typeface="Arial" charset="0"/>
              <a:buChar char="•"/>
            </a:pPr>
            <a:r>
              <a:rPr lang="en-GB" sz="1800" dirty="0" smtClean="0"/>
              <a:t>Project-based</a:t>
            </a:r>
          </a:p>
          <a:p>
            <a:pPr marL="1371600" lvl="2" indent="-457200">
              <a:buFont typeface="Arial" charset="0"/>
              <a:buChar char="•"/>
            </a:pPr>
            <a:r>
              <a:rPr lang="en-GB" sz="1800" dirty="0" smtClean="0"/>
              <a:t>Skills AND Knowledge</a:t>
            </a:r>
          </a:p>
          <a:p>
            <a:pPr marL="914400" lvl="1" indent="-457200">
              <a:buFont typeface="Arial" charset="0"/>
              <a:buChar char="•"/>
            </a:pPr>
            <a:r>
              <a:rPr lang="en-GB" sz="1800" dirty="0" smtClean="0"/>
              <a:t>Adopt legitimate, standard credentialing systems, and help reform global assessment regimes</a:t>
            </a:r>
          </a:p>
          <a:p>
            <a:pPr marL="914400" lvl="1" indent="-457200">
              <a:buFont typeface="Arial" charset="0"/>
              <a:buChar char="•"/>
            </a:pPr>
            <a:r>
              <a:rPr lang="en-GB" sz="1800" dirty="0" smtClean="0"/>
              <a:t>Assess the impact of innovations in learning</a:t>
            </a:r>
          </a:p>
          <a:p>
            <a:pPr marL="914400" lvl="1" indent="-457200">
              <a:buFont typeface="Arial" charset="0"/>
              <a:buChar char="•"/>
            </a:pPr>
            <a:r>
              <a:rPr lang="en-GB" sz="1800" dirty="0" smtClean="0"/>
              <a:t>Develop new ways of managing lifelong learning</a:t>
            </a:r>
            <a:endParaRPr lang="en-GB" dirty="0" smtClean="0"/>
          </a:p>
          <a:p>
            <a:pPr marL="457200" indent="-457200">
              <a:buClrTx/>
              <a:buFont typeface="Arial" charset="0"/>
              <a:buAutoNum type="arabicPeriod" startAt="3"/>
            </a:pPr>
            <a:r>
              <a:rPr lang="en-GB" sz="2000" dirty="0" smtClean="0"/>
              <a:t>Accelerate Scaling – </a:t>
            </a:r>
            <a:r>
              <a:rPr lang="en-GB" sz="2000" i="1" dirty="0" smtClean="0"/>
              <a:t>for timeliness</a:t>
            </a:r>
          </a:p>
          <a:p>
            <a:pPr marL="914400" lvl="1" indent="-457200">
              <a:buFont typeface="Arial" charset="0"/>
              <a:buChar char="•"/>
            </a:pPr>
            <a:r>
              <a:rPr lang="en-GB" sz="1800" dirty="0" smtClean="0"/>
              <a:t>Build an ecosystem of learning providers</a:t>
            </a:r>
          </a:p>
          <a:p>
            <a:pPr marL="914400" lvl="1" indent="-457200">
              <a:buFont typeface="Arial" charset="0"/>
              <a:buChar char="•"/>
            </a:pPr>
            <a:r>
              <a:rPr lang="en-GB" sz="1800" dirty="0" smtClean="0"/>
              <a:t>Provide access to a shared learning infrastructure</a:t>
            </a:r>
          </a:p>
          <a:p>
            <a:pPr>
              <a:buClrTx/>
            </a:pPr>
            <a:endParaRPr lang="en-US" dirty="0"/>
          </a:p>
        </p:txBody>
      </p:sp>
      <p:sp>
        <p:nvSpPr>
          <p:cNvPr id="8195" name="TextBox 7"/>
          <p:cNvSpPr txBox="1">
            <a:spLocks noChangeArrowheads="1"/>
          </p:cNvSpPr>
          <p:nvPr/>
        </p:nvSpPr>
        <p:spPr bwMode="auto">
          <a:xfrm>
            <a:off x="317500" y="666750"/>
            <a:ext cx="8401050" cy="400110"/>
          </a:xfrm>
          <a:prstGeom prst="rect">
            <a:avLst/>
          </a:prstGeom>
          <a:noFill/>
          <a:ln w="9525">
            <a:noFill/>
            <a:miter lim="800000"/>
            <a:headEnd/>
            <a:tailEnd/>
          </a:ln>
        </p:spPr>
        <p:txBody>
          <a:bodyPr>
            <a:spAutoFit/>
          </a:bodyPr>
          <a:lstStyle/>
          <a:p>
            <a:pPr marL="457200" indent="-457200">
              <a:buFont typeface="Arial" charset="0"/>
              <a:buAutoNum type="arabicPeriod"/>
            </a:pPr>
            <a:endParaRPr lang="en-GB"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lide(fromBottom)">
                                      <p:cBhvr>
                                        <p:cTn id="7" dur="500"/>
                                        <p:tgtEl>
                                          <p:spTgt spid="5">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slide(fromBottom)">
                                      <p:cBhvr>
                                        <p:cTn id="10" dur="500"/>
                                        <p:tgtEl>
                                          <p:spTgt spid="5">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slide(fromBottom)">
                                      <p:cBhvr>
                                        <p:cTn id="13" dur="500"/>
                                        <p:tgtEl>
                                          <p:spTgt spid="5">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slide(fromBottom)">
                                      <p:cBhvr>
                                        <p:cTn id="16" dur="500"/>
                                        <p:tgtEl>
                                          <p:spTgt spid="5">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slide(fromBottom)">
                                      <p:cBhvr>
                                        <p:cTn id="19" dur="500"/>
                                        <p:tgtEl>
                                          <p:spTgt spid="5">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slide(fromBottom)">
                                      <p:cBhvr>
                                        <p:cTn id="24" dur="500"/>
                                        <p:tgtEl>
                                          <p:spTgt spid="5">
                                            <p:txEl>
                                              <p:pRg st="5" end="5"/>
                                            </p:txEl>
                                          </p:spTgt>
                                        </p:tgtEl>
                                      </p:cBhvr>
                                    </p:animEffect>
                                  </p:childTnLst>
                                </p:cTn>
                              </p:par>
                              <p:par>
                                <p:cTn id="25" presetID="12" presetClass="entr" presetSubtype="4"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slide(fromBottom)">
                                      <p:cBhvr>
                                        <p:cTn id="27" dur="500"/>
                                        <p:tgtEl>
                                          <p:spTgt spid="5">
                                            <p:txEl>
                                              <p:pRg st="6" end="6"/>
                                            </p:txEl>
                                          </p:spTgt>
                                        </p:tgtEl>
                                      </p:cBhvr>
                                    </p:animEffect>
                                  </p:childTnLst>
                                </p:cTn>
                              </p:par>
                              <p:par>
                                <p:cTn id="28" presetID="12" presetClass="entr" presetSubtype="4" fill="hold" nodeType="withEffect">
                                  <p:stCondLst>
                                    <p:cond delay="0"/>
                                  </p:stCondLst>
                                  <p:childTnLst>
                                    <p:set>
                                      <p:cBhvr>
                                        <p:cTn id="29" dur="1" fill="hold">
                                          <p:stCondLst>
                                            <p:cond delay="0"/>
                                          </p:stCondLst>
                                        </p:cTn>
                                        <p:tgtEl>
                                          <p:spTgt spid="5">
                                            <p:txEl>
                                              <p:pRg st="7" end="7"/>
                                            </p:txEl>
                                          </p:spTgt>
                                        </p:tgtEl>
                                        <p:attrNameLst>
                                          <p:attrName>style.visibility</p:attrName>
                                        </p:attrNameLst>
                                      </p:cBhvr>
                                      <p:to>
                                        <p:strVal val="visible"/>
                                      </p:to>
                                    </p:set>
                                    <p:animEffect transition="in" filter="slide(fromBottom)">
                                      <p:cBhvr>
                                        <p:cTn id="30" dur="500"/>
                                        <p:tgtEl>
                                          <p:spTgt spid="5">
                                            <p:txEl>
                                              <p:pRg st="7" end="7"/>
                                            </p:txEl>
                                          </p:spTgt>
                                        </p:tgtEl>
                                      </p:cBhvr>
                                    </p:animEffect>
                                  </p:childTnLst>
                                </p:cTn>
                              </p:par>
                              <p:par>
                                <p:cTn id="31" presetID="12" presetClass="entr" presetSubtype="4" fill="hold" nodeType="with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Effect transition="in" filter="slide(fromBottom)">
                                      <p:cBhvr>
                                        <p:cTn id="33" dur="500"/>
                                        <p:tgtEl>
                                          <p:spTgt spid="5">
                                            <p:txEl>
                                              <p:pRg st="8" end="8"/>
                                            </p:txEl>
                                          </p:spTgt>
                                        </p:tgtEl>
                                      </p:cBhvr>
                                    </p:animEffect>
                                  </p:childTnLst>
                                </p:cTn>
                              </p:par>
                              <p:par>
                                <p:cTn id="34" presetID="12" presetClass="entr" presetSubtype="4" fill="hold" nodeType="withEffect">
                                  <p:stCondLst>
                                    <p:cond delay="0"/>
                                  </p:stCondLst>
                                  <p:childTnLst>
                                    <p:set>
                                      <p:cBhvr>
                                        <p:cTn id="35" dur="1" fill="hold">
                                          <p:stCondLst>
                                            <p:cond delay="0"/>
                                          </p:stCondLst>
                                        </p:cTn>
                                        <p:tgtEl>
                                          <p:spTgt spid="5">
                                            <p:txEl>
                                              <p:pRg st="9" end="9"/>
                                            </p:txEl>
                                          </p:spTgt>
                                        </p:tgtEl>
                                        <p:attrNameLst>
                                          <p:attrName>style.visibility</p:attrName>
                                        </p:attrNameLst>
                                      </p:cBhvr>
                                      <p:to>
                                        <p:strVal val="visible"/>
                                      </p:to>
                                    </p:set>
                                    <p:animEffect transition="in" filter="slide(fromBottom)">
                                      <p:cBhvr>
                                        <p:cTn id="36" dur="500"/>
                                        <p:tgtEl>
                                          <p:spTgt spid="5">
                                            <p:txEl>
                                              <p:pRg st="9" end="9"/>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5">
                                            <p:txEl>
                                              <p:pRg st="10" end="10"/>
                                            </p:txEl>
                                          </p:spTgt>
                                        </p:tgtEl>
                                        <p:attrNameLst>
                                          <p:attrName>style.visibility</p:attrName>
                                        </p:attrNameLst>
                                      </p:cBhvr>
                                      <p:to>
                                        <p:strVal val="visible"/>
                                      </p:to>
                                    </p:set>
                                    <p:animEffect transition="in" filter="slide(fromBottom)">
                                      <p:cBhvr>
                                        <p:cTn id="39" dur="500"/>
                                        <p:tgtEl>
                                          <p:spTgt spid="5">
                                            <p:txEl>
                                              <p:pRg st="10" end="10"/>
                                            </p:txEl>
                                          </p:spTgt>
                                        </p:tgtEl>
                                      </p:cBhvr>
                                    </p:animEffect>
                                  </p:childTnLst>
                                </p:cTn>
                              </p:par>
                              <p:par>
                                <p:cTn id="40" presetID="12" presetClass="entr" presetSubtype="4" fill="hold" nodeType="withEffect">
                                  <p:stCondLst>
                                    <p:cond delay="0"/>
                                  </p:stCondLst>
                                  <p:childTnLst>
                                    <p:set>
                                      <p:cBhvr>
                                        <p:cTn id="41" dur="1" fill="hold">
                                          <p:stCondLst>
                                            <p:cond delay="0"/>
                                          </p:stCondLst>
                                        </p:cTn>
                                        <p:tgtEl>
                                          <p:spTgt spid="5">
                                            <p:txEl>
                                              <p:pRg st="11" end="11"/>
                                            </p:txEl>
                                          </p:spTgt>
                                        </p:tgtEl>
                                        <p:attrNameLst>
                                          <p:attrName>style.visibility</p:attrName>
                                        </p:attrNameLst>
                                      </p:cBhvr>
                                      <p:to>
                                        <p:strVal val="visible"/>
                                      </p:to>
                                    </p:set>
                                    <p:animEffect transition="in" filter="slide(fromBottom)">
                                      <p:cBhvr>
                                        <p:cTn id="42" dur="500"/>
                                        <p:tgtEl>
                                          <p:spTgt spid="5">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5">
                                            <p:txEl>
                                              <p:pRg st="12" end="12"/>
                                            </p:txEl>
                                          </p:spTgt>
                                        </p:tgtEl>
                                        <p:attrNameLst>
                                          <p:attrName>style.visibility</p:attrName>
                                        </p:attrNameLst>
                                      </p:cBhvr>
                                      <p:to>
                                        <p:strVal val="visible"/>
                                      </p:to>
                                    </p:set>
                                    <p:animEffect transition="in" filter="slide(fromBottom)">
                                      <p:cBhvr>
                                        <p:cTn id="47" dur="500"/>
                                        <p:tgtEl>
                                          <p:spTgt spid="5">
                                            <p:txEl>
                                              <p:pRg st="12" end="12"/>
                                            </p:txEl>
                                          </p:spTgt>
                                        </p:tgtEl>
                                      </p:cBhvr>
                                    </p:animEffect>
                                  </p:childTnLst>
                                </p:cTn>
                              </p:par>
                              <p:par>
                                <p:cTn id="48" presetID="12" presetClass="entr" presetSubtype="4" fill="hold" nodeType="withEffect">
                                  <p:stCondLst>
                                    <p:cond delay="0"/>
                                  </p:stCondLst>
                                  <p:childTnLst>
                                    <p:set>
                                      <p:cBhvr>
                                        <p:cTn id="49" dur="1" fill="hold">
                                          <p:stCondLst>
                                            <p:cond delay="0"/>
                                          </p:stCondLst>
                                        </p:cTn>
                                        <p:tgtEl>
                                          <p:spTgt spid="5">
                                            <p:txEl>
                                              <p:pRg st="13" end="13"/>
                                            </p:txEl>
                                          </p:spTgt>
                                        </p:tgtEl>
                                        <p:attrNameLst>
                                          <p:attrName>style.visibility</p:attrName>
                                        </p:attrNameLst>
                                      </p:cBhvr>
                                      <p:to>
                                        <p:strVal val="visible"/>
                                      </p:to>
                                    </p:set>
                                    <p:animEffect transition="in" filter="slide(fromBottom)">
                                      <p:cBhvr>
                                        <p:cTn id="50" dur="500"/>
                                        <p:tgtEl>
                                          <p:spTgt spid="5">
                                            <p:txEl>
                                              <p:pRg st="13" end="13"/>
                                            </p:txEl>
                                          </p:spTgt>
                                        </p:tgtEl>
                                      </p:cBhvr>
                                    </p:animEffect>
                                  </p:childTnLst>
                                </p:cTn>
                              </p:par>
                              <p:par>
                                <p:cTn id="51" presetID="12" presetClass="entr" presetSubtype="4" fill="hold" nodeType="withEffect">
                                  <p:stCondLst>
                                    <p:cond delay="0"/>
                                  </p:stCondLst>
                                  <p:childTnLst>
                                    <p:set>
                                      <p:cBhvr>
                                        <p:cTn id="52" dur="1" fill="hold">
                                          <p:stCondLst>
                                            <p:cond delay="0"/>
                                          </p:stCondLst>
                                        </p:cTn>
                                        <p:tgtEl>
                                          <p:spTgt spid="5">
                                            <p:txEl>
                                              <p:pRg st="14" end="14"/>
                                            </p:txEl>
                                          </p:spTgt>
                                        </p:tgtEl>
                                        <p:attrNameLst>
                                          <p:attrName>style.visibility</p:attrName>
                                        </p:attrNameLst>
                                      </p:cBhvr>
                                      <p:to>
                                        <p:strVal val="visible"/>
                                      </p:to>
                                    </p:set>
                                    <p:animEffect transition="in" filter="slide(fromBottom)">
                                      <p:cBhvr>
                                        <p:cTn id="53" dur="500"/>
                                        <p:tgtEl>
                                          <p:spTgt spid="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13" y="1849438"/>
            <a:ext cx="7772400" cy="1362075"/>
          </a:xfrm>
        </p:spPr>
        <p:txBody>
          <a:bodyPr/>
          <a:lstStyle/>
          <a:p>
            <a:pPr>
              <a:defRPr/>
            </a:pPr>
            <a:r>
              <a:rPr lang="en-GB" dirty="0" smtClean="0"/>
              <a:t>Climate change is coming to education</a:t>
            </a:r>
            <a:endParaRPr lang="en-GB" dirty="0"/>
          </a:p>
        </p:txBody>
      </p:sp>
      <p:sp>
        <p:nvSpPr>
          <p:cNvPr id="8" name="Text Placeholder 7"/>
          <p:cNvSpPr>
            <a:spLocks noGrp="1"/>
          </p:cNvSpPr>
          <p:nvPr>
            <p:ph type="body" idx="1"/>
          </p:nvPr>
        </p:nvSpPr>
        <p:spPr>
          <a:xfrm>
            <a:off x="736600" y="277813"/>
            <a:ext cx="7772400" cy="1500187"/>
          </a:xfrm>
        </p:spPr>
        <p:txBody>
          <a:bodyPr/>
          <a:lstStyle/>
          <a:p>
            <a:pPr>
              <a:defRPr/>
            </a:pPr>
            <a:r>
              <a:rPr lang="en-GB" dirty="0" smtClean="0"/>
              <a:t>This is not a perfect storm</a:t>
            </a:r>
            <a:endParaRPr lang="en-GB"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BKG1.jpg"/>
          <p:cNvPicPr>
            <a:picLocks noChangeAspect="1"/>
          </p:cNvPicPr>
          <p:nvPr/>
        </p:nvPicPr>
        <p:blipFill>
          <a:blip r:embed="rId3" cstate="print"/>
          <a:srcRect/>
          <a:stretch>
            <a:fillRect/>
          </a:stretch>
        </p:blipFill>
        <p:spPr bwMode="auto">
          <a:xfrm>
            <a:off x="0" y="157163"/>
            <a:ext cx="9144000" cy="6721475"/>
          </a:xfrm>
          <a:prstGeom prst="rect">
            <a:avLst/>
          </a:prstGeom>
          <a:noFill/>
          <a:ln w="9525">
            <a:noFill/>
            <a:miter lim="800000"/>
            <a:headEnd/>
            <a:tailEnd/>
          </a:ln>
        </p:spPr>
      </p:pic>
      <p:sp>
        <p:nvSpPr>
          <p:cNvPr id="4" name="Rectangle 3"/>
          <p:cNvSpPr/>
          <p:nvPr/>
        </p:nvSpPr>
        <p:spPr>
          <a:xfrm>
            <a:off x="0" y="165100"/>
            <a:ext cx="9144000" cy="1333500"/>
          </a:xfrm>
          <a:prstGeom prst="rect">
            <a:avLst/>
          </a:prstGeom>
          <a:gradFill>
            <a:gsLst>
              <a:gs pos="0">
                <a:schemeClr val="bg1">
                  <a:alpha val="0"/>
                </a:schemeClr>
              </a:gs>
              <a:gs pos="100000">
                <a:schemeClr val="bg1"/>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9220" name="Rectangle 8"/>
          <p:cNvSpPr>
            <a:spLocks noGrp="1" noChangeArrowheads="1"/>
          </p:cNvSpPr>
          <p:nvPr>
            <p:ph type="title" idx="4294967295"/>
          </p:nvPr>
        </p:nvSpPr>
        <p:spPr>
          <a:xfrm>
            <a:off x="793750" y="304800"/>
            <a:ext cx="8350250" cy="838200"/>
          </a:xfrm>
        </p:spPr>
        <p:txBody>
          <a:bodyPr>
            <a:normAutofit/>
          </a:bodyPr>
          <a:lstStyle/>
          <a:p>
            <a:pPr eaLnBrk="1" hangingPunct="1"/>
            <a:r>
              <a:rPr lang="en-GB" sz="2700" dirty="0" smtClean="0"/>
              <a:t>Global Pressures Are Changing the World of Learning and the Place of Learning in Our World</a:t>
            </a:r>
          </a:p>
        </p:txBody>
      </p:sp>
      <p:pic>
        <p:nvPicPr>
          <p:cNvPr id="10" name="Picture 9" descr="Globe.png"/>
          <p:cNvPicPr>
            <a:picLocks noChangeAspect="1"/>
          </p:cNvPicPr>
          <p:nvPr/>
        </p:nvPicPr>
        <p:blipFill>
          <a:blip r:embed="rId4" cstate="print"/>
          <a:srcRect t="80061"/>
          <a:stretch>
            <a:fillRect/>
          </a:stretch>
        </p:blipFill>
        <p:spPr bwMode="auto">
          <a:xfrm>
            <a:off x="2174875" y="5676900"/>
            <a:ext cx="4292600" cy="838200"/>
          </a:xfrm>
          <a:prstGeom prst="rect">
            <a:avLst/>
          </a:prstGeom>
          <a:noFill/>
          <a:ln w="9525">
            <a:noFill/>
            <a:miter lim="800000"/>
            <a:headEnd/>
            <a:tailEnd/>
          </a:ln>
        </p:spPr>
      </p:pic>
      <p:pic>
        <p:nvPicPr>
          <p:cNvPr id="14" name="Picture 13" descr="BArrows.png"/>
          <p:cNvPicPr>
            <a:picLocks noChangeAspect="1"/>
          </p:cNvPicPr>
          <p:nvPr/>
        </p:nvPicPr>
        <p:blipFill>
          <a:blip r:embed="rId5" cstate="print"/>
          <a:srcRect/>
          <a:stretch>
            <a:fillRect/>
          </a:stretch>
        </p:blipFill>
        <p:spPr bwMode="auto">
          <a:xfrm>
            <a:off x="2325688" y="1600200"/>
            <a:ext cx="4229100" cy="4445000"/>
          </a:xfrm>
          <a:prstGeom prst="rect">
            <a:avLst/>
          </a:prstGeom>
          <a:noFill/>
          <a:ln w="9525">
            <a:noFill/>
            <a:miter lim="800000"/>
            <a:headEnd/>
            <a:tailEnd/>
          </a:ln>
        </p:spPr>
      </p:pic>
      <p:pic>
        <p:nvPicPr>
          <p:cNvPr id="8" name="Picture 7" descr="G1.png"/>
          <p:cNvPicPr>
            <a:picLocks noChangeAspect="1"/>
          </p:cNvPicPr>
          <p:nvPr/>
        </p:nvPicPr>
        <p:blipFill>
          <a:blip r:embed="rId6" cstate="print"/>
          <a:srcRect/>
          <a:stretch>
            <a:fillRect/>
          </a:stretch>
        </p:blipFill>
        <p:spPr bwMode="auto">
          <a:xfrm>
            <a:off x="2908300" y="2489200"/>
            <a:ext cx="2908300" cy="2914650"/>
          </a:xfrm>
          <a:prstGeom prst="rect">
            <a:avLst/>
          </a:prstGeom>
          <a:noFill/>
          <a:ln w="9525">
            <a:noFill/>
            <a:miter lim="800000"/>
            <a:headEnd/>
            <a:tailEnd/>
          </a:ln>
        </p:spPr>
      </p:pic>
      <p:pic>
        <p:nvPicPr>
          <p:cNvPr id="9" name="Picture 8" descr="G2.png"/>
          <p:cNvPicPr>
            <a:picLocks noChangeAspect="1"/>
          </p:cNvPicPr>
          <p:nvPr/>
        </p:nvPicPr>
        <p:blipFill>
          <a:blip r:embed="rId7" cstate="print"/>
          <a:srcRect/>
          <a:stretch>
            <a:fillRect/>
          </a:stretch>
        </p:blipFill>
        <p:spPr bwMode="auto">
          <a:xfrm>
            <a:off x="2908300" y="2489200"/>
            <a:ext cx="2921000" cy="2921000"/>
          </a:xfrm>
          <a:prstGeom prst="rect">
            <a:avLst/>
          </a:prstGeom>
          <a:noFill/>
          <a:ln w="9525">
            <a:noFill/>
            <a:miter lim="800000"/>
            <a:headEnd/>
            <a:tailEnd/>
          </a:ln>
        </p:spPr>
      </p:pic>
      <p:pic>
        <p:nvPicPr>
          <p:cNvPr id="11" name="Picture 10" descr="G3.png"/>
          <p:cNvPicPr>
            <a:picLocks noChangeAspect="1"/>
          </p:cNvPicPr>
          <p:nvPr/>
        </p:nvPicPr>
        <p:blipFill>
          <a:blip r:embed="rId8" cstate="print"/>
          <a:srcRect/>
          <a:stretch>
            <a:fillRect/>
          </a:stretch>
        </p:blipFill>
        <p:spPr bwMode="auto">
          <a:xfrm>
            <a:off x="2908300" y="2489200"/>
            <a:ext cx="2921000" cy="2921000"/>
          </a:xfrm>
          <a:prstGeom prst="rect">
            <a:avLst/>
          </a:prstGeom>
          <a:noFill/>
          <a:ln w="9525">
            <a:noFill/>
            <a:miter lim="800000"/>
            <a:headEnd/>
            <a:tailEnd/>
          </a:ln>
        </p:spPr>
      </p:pic>
      <p:pic>
        <p:nvPicPr>
          <p:cNvPr id="12" name="Picture 11" descr="G4.png"/>
          <p:cNvPicPr>
            <a:picLocks noChangeAspect="1"/>
          </p:cNvPicPr>
          <p:nvPr/>
        </p:nvPicPr>
        <p:blipFill>
          <a:blip r:embed="rId9" cstate="print"/>
          <a:srcRect/>
          <a:stretch>
            <a:fillRect/>
          </a:stretch>
        </p:blipFill>
        <p:spPr bwMode="auto">
          <a:xfrm>
            <a:off x="2908300" y="2489200"/>
            <a:ext cx="2908300" cy="2908300"/>
          </a:xfrm>
          <a:prstGeom prst="rect">
            <a:avLst/>
          </a:prstGeom>
          <a:noFill/>
          <a:ln w="9525">
            <a:noFill/>
            <a:miter lim="800000"/>
            <a:headEnd/>
            <a:tailEnd/>
          </a:ln>
        </p:spPr>
      </p:pic>
      <p:pic>
        <p:nvPicPr>
          <p:cNvPr id="15" name="Picture 14" descr="G5.png"/>
          <p:cNvPicPr>
            <a:picLocks noChangeAspect="1"/>
          </p:cNvPicPr>
          <p:nvPr/>
        </p:nvPicPr>
        <p:blipFill>
          <a:blip r:embed="rId10" cstate="print"/>
          <a:srcRect/>
          <a:stretch>
            <a:fillRect/>
          </a:stretch>
        </p:blipFill>
        <p:spPr bwMode="auto">
          <a:xfrm>
            <a:off x="2908300" y="2489200"/>
            <a:ext cx="2908300" cy="2908300"/>
          </a:xfrm>
          <a:prstGeom prst="rect">
            <a:avLst/>
          </a:prstGeom>
          <a:noFill/>
          <a:ln w="9525">
            <a:noFill/>
            <a:miter lim="800000"/>
            <a:headEnd/>
            <a:tailEnd/>
          </a:ln>
        </p:spPr>
      </p:pic>
      <p:pic>
        <p:nvPicPr>
          <p:cNvPr id="16" name="Picture 15" descr="G6.png"/>
          <p:cNvPicPr>
            <a:picLocks noChangeAspect="1"/>
          </p:cNvPicPr>
          <p:nvPr/>
        </p:nvPicPr>
        <p:blipFill>
          <a:blip r:embed="rId11" cstate="print"/>
          <a:srcRect/>
          <a:stretch>
            <a:fillRect/>
          </a:stretch>
        </p:blipFill>
        <p:spPr bwMode="auto">
          <a:xfrm>
            <a:off x="2908300" y="2489200"/>
            <a:ext cx="2914650" cy="2908300"/>
          </a:xfrm>
          <a:prstGeom prst="rect">
            <a:avLst/>
          </a:prstGeom>
          <a:noFill/>
          <a:ln w="9525">
            <a:noFill/>
            <a:miter lim="800000"/>
            <a:headEnd/>
            <a:tailEnd/>
          </a:ln>
        </p:spPr>
      </p:pic>
      <p:pic>
        <p:nvPicPr>
          <p:cNvPr id="17" name="Picture 16" descr="IntroText.png"/>
          <p:cNvPicPr>
            <a:picLocks noChangeAspect="1"/>
          </p:cNvPicPr>
          <p:nvPr/>
        </p:nvPicPr>
        <p:blipFill>
          <a:blip r:embed="rId12" cstate="print"/>
          <a:srcRect/>
          <a:stretch>
            <a:fillRect/>
          </a:stretch>
        </p:blipFill>
        <p:spPr bwMode="auto">
          <a:xfrm>
            <a:off x="1960563" y="1685925"/>
            <a:ext cx="5383212" cy="543083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childTnLst>
                          </p:cTn>
                        </p:par>
                        <p:par>
                          <p:cTn id="35" fill="hold">
                            <p:stCondLst>
                              <p:cond delay="3000"/>
                            </p:stCondLst>
                            <p:childTnLst>
                              <p:par>
                                <p:cTn id="36" presetID="49" presetClass="entr" presetSubtype="0" decel="10000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 calcmode="lin" valueType="num">
                                      <p:cBhvr>
                                        <p:cTn id="40" dur="500" fill="hold"/>
                                        <p:tgtEl>
                                          <p:spTgt spid="14"/>
                                        </p:tgtEl>
                                        <p:attrNameLst>
                                          <p:attrName>style.rotation</p:attrName>
                                        </p:attrNameLst>
                                      </p:cBhvr>
                                      <p:tavLst>
                                        <p:tav tm="0">
                                          <p:val>
                                            <p:fltVal val="360"/>
                                          </p:val>
                                        </p:tav>
                                        <p:tav tm="100000">
                                          <p:val>
                                            <p:fltVal val="0"/>
                                          </p:val>
                                        </p:tav>
                                      </p:tavLst>
                                    </p:anim>
                                    <p:animEffect transition="in" filter="fade">
                                      <p:cBhvr>
                                        <p:cTn id="41" dur="500"/>
                                        <p:tgtEl>
                                          <p:spTgt spid="1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604838" y="1706563"/>
            <a:ext cx="7934325" cy="4772025"/>
          </a:xfrm>
          <a:prstGeom prst="rect">
            <a:avLst/>
          </a:prstGeom>
          <a:noFill/>
          <a:ln w="9525">
            <a:solidFill>
              <a:schemeClr val="accent1"/>
            </a:solidFill>
            <a:miter lim="800000"/>
            <a:headEnd/>
            <a:tailEnd/>
          </a:ln>
        </p:spPr>
      </p:pic>
      <p:sp>
        <p:nvSpPr>
          <p:cNvPr id="10243" name="Title 2"/>
          <p:cNvSpPr>
            <a:spLocks noGrp="1"/>
          </p:cNvSpPr>
          <p:nvPr>
            <p:ph type="title"/>
          </p:nvPr>
        </p:nvSpPr>
        <p:spPr/>
        <p:txBody>
          <a:bodyPr>
            <a:normAutofit fontScale="90000"/>
          </a:bodyPr>
          <a:lstStyle/>
          <a:p>
            <a:r>
              <a:rPr lang="en-US" dirty="0" smtClean="0"/>
              <a:t>Accelerating Technological Change Demands </a:t>
            </a:r>
            <a:r>
              <a:rPr lang="en-US" i="1" dirty="0" smtClean="0"/>
              <a:t>Different</a:t>
            </a:r>
            <a:r>
              <a:rPr lang="en-US" dirty="0" smtClean="0"/>
              <a:t> Skills</a:t>
            </a:r>
            <a:endParaRPr lang="en-GB"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13" y="1849438"/>
            <a:ext cx="7772400" cy="1362075"/>
          </a:xfrm>
        </p:spPr>
        <p:txBody>
          <a:bodyPr/>
          <a:lstStyle/>
          <a:p>
            <a:pPr>
              <a:defRPr/>
            </a:pPr>
            <a:r>
              <a:rPr lang="en-GB" dirty="0" smtClean="0"/>
              <a:t>LEARNING IS CHANGING</a:t>
            </a:r>
            <a:endParaRPr lang="en-GB" dirty="0"/>
          </a:p>
        </p:txBody>
      </p:sp>
      <p:sp>
        <p:nvSpPr>
          <p:cNvPr id="8" name="Text Placeholder 7"/>
          <p:cNvSpPr>
            <a:spLocks noGrp="1"/>
          </p:cNvSpPr>
          <p:nvPr>
            <p:ph type="body" idx="1"/>
          </p:nvPr>
        </p:nvSpPr>
        <p:spPr>
          <a:xfrm>
            <a:off x="736600" y="277813"/>
            <a:ext cx="7772400" cy="1500187"/>
          </a:xfrm>
        </p:spPr>
        <p:txBody>
          <a:bodyPr/>
          <a:lstStyle/>
          <a:p>
            <a:pPr>
              <a:defRPr/>
            </a:pPr>
            <a:r>
              <a:rPr lang="en-GB" dirty="0" smtClean="0"/>
              <a:t>This much we know</a:t>
            </a:r>
            <a:endParaRPr lang="en-GB"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95" descr="BlueBKG.jpg"/>
          <p:cNvPicPr>
            <a:picLocks noChangeAspect="1"/>
          </p:cNvPicPr>
          <p:nvPr/>
        </p:nvPicPr>
        <p:blipFill>
          <a:blip r:embed="rId3" cstate="print"/>
          <a:srcRect/>
          <a:stretch>
            <a:fillRect/>
          </a:stretch>
        </p:blipFill>
        <p:spPr bwMode="auto">
          <a:xfrm>
            <a:off x="0" y="0"/>
            <a:ext cx="9144000" cy="6867525"/>
          </a:xfrm>
          <a:prstGeom prst="rect">
            <a:avLst/>
          </a:prstGeom>
          <a:noFill/>
          <a:ln w="9525">
            <a:noFill/>
            <a:miter lim="800000"/>
            <a:headEnd/>
            <a:tailEnd/>
          </a:ln>
        </p:spPr>
      </p:pic>
      <p:pic>
        <p:nvPicPr>
          <p:cNvPr id="98" name="Picture 97" descr="Lines.png"/>
          <p:cNvPicPr>
            <a:picLocks noChangeAspect="1"/>
          </p:cNvPicPr>
          <p:nvPr/>
        </p:nvPicPr>
        <p:blipFill>
          <a:blip r:embed="rId4" cstate="print"/>
          <a:srcRect/>
          <a:stretch>
            <a:fillRect/>
          </a:stretch>
        </p:blipFill>
        <p:spPr bwMode="auto">
          <a:xfrm>
            <a:off x="0" y="895350"/>
            <a:ext cx="9144000" cy="5067300"/>
          </a:xfrm>
          <a:prstGeom prst="rect">
            <a:avLst/>
          </a:prstGeom>
          <a:noFill/>
          <a:ln w="9525">
            <a:noFill/>
            <a:miter lim="800000"/>
            <a:headEnd/>
            <a:tailEnd/>
          </a:ln>
        </p:spPr>
      </p:pic>
      <p:pic>
        <p:nvPicPr>
          <p:cNvPr id="70" name="Picture 69" descr="Oct.png"/>
          <p:cNvPicPr>
            <a:picLocks noChangeAspect="1"/>
          </p:cNvPicPr>
          <p:nvPr/>
        </p:nvPicPr>
        <p:blipFill>
          <a:blip r:embed="rId5" cstate="print"/>
          <a:srcRect/>
          <a:stretch>
            <a:fillRect/>
          </a:stretch>
        </p:blipFill>
        <p:spPr bwMode="auto">
          <a:xfrm>
            <a:off x="0" y="946150"/>
            <a:ext cx="9144000" cy="4965700"/>
          </a:xfrm>
          <a:prstGeom prst="rect">
            <a:avLst/>
          </a:prstGeom>
          <a:noFill/>
          <a:ln w="9525">
            <a:noFill/>
            <a:miter lim="800000"/>
            <a:headEnd/>
            <a:tailEnd/>
          </a:ln>
        </p:spPr>
      </p:pic>
      <p:pic>
        <p:nvPicPr>
          <p:cNvPr id="33" name="Picture 32" descr="1a.png"/>
          <p:cNvPicPr>
            <a:picLocks noChangeAspect="1"/>
          </p:cNvPicPr>
          <p:nvPr/>
        </p:nvPicPr>
        <p:blipFill>
          <a:blip r:embed="rId6" cstate="print"/>
          <a:srcRect/>
          <a:stretch>
            <a:fillRect/>
          </a:stretch>
        </p:blipFill>
        <p:spPr bwMode="auto">
          <a:xfrm>
            <a:off x="38100" y="3848100"/>
            <a:ext cx="1644650" cy="1092200"/>
          </a:xfrm>
          <a:prstGeom prst="rect">
            <a:avLst/>
          </a:prstGeom>
          <a:noFill/>
          <a:ln w="9525">
            <a:noFill/>
            <a:miter lim="800000"/>
            <a:headEnd/>
            <a:tailEnd/>
          </a:ln>
          <a:effectLst>
            <a:outerShdw dist="38100" dir="2700000" rotWithShape="0">
              <a:srgbClr val="808080">
                <a:alpha val="42998"/>
              </a:srgbClr>
            </a:outerShdw>
          </a:effectLst>
        </p:spPr>
      </p:pic>
      <p:pic>
        <p:nvPicPr>
          <p:cNvPr id="34" name="Picture 33" descr="1b.png"/>
          <p:cNvPicPr>
            <a:picLocks noChangeAspect="1"/>
          </p:cNvPicPr>
          <p:nvPr/>
        </p:nvPicPr>
        <p:blipFill>
          <a:blip r:embed="rId7" cstate="print"/>
          <a:srcRect/>
          <a:stretch>
            <a:fillRect/>
          </a:stretch>
        </p:blipFill>
        <p:spPr bwMode="auto">
          <a:xfrm>
            <a:off x="7740650" y="1917700"/>
            <a:ext cx="1695450" cy="1130300"/>
          </a:xfrm>
          <a:prstGeom prst="rect">
            <a:avLst/>
          </a:prstGeom>
          <a:noFill/>
          <a:ln w="9525">
            <a:noFill/>
            <a:miter lim="800000"/>
            <a:headEnd/>
            <a:tailEnd/>
          </a:ln>
          <a:effectLst>
            <a:outerShdw dist="38100" dir="2700000" rotWithShape="0">
              <a:srgbClr val="808080">
                <a:alpha val="42998"/>
              </a:srgbClr>
            </a:outerShdw>
          </a:effectLst>
        </p:spPr>
      </p:pic>
      <p:pic>
        <p:nvPicPr>
          <p:cNvPr id="36" name="Picture 35" descr="1c.png"/>
          <p:cNvPicPr>
            <a:picLocks noChangeAspect="1"/>
          </p:cNvPicPr>
          <p:nvPr/>
        </p:nvPicPr>
        <p:blipFill>
          <a:blip r:embed="rId8" cstate="print"/>
          <a:srcRect/>
          <a:stretch>
            <a:fillRect/>
          </a:stretch>
        </p:blipFill>
        <p:spPr bwMode="auto">
          <a:xfrm>
            <a:off x="952500" y="1936750"/>
            <a:ext cx="2108200" cy="1162050"/>
          </a:xfrm>
          <a:prstGeom prst="rect">
            <a:avLst/>
          </a:prstGeom>
          <a:noFill/>
          <a:ln w="9525">
            <a:noFill/>
            <a:miter lim="800000"/>
            <a:headEnd/>
            <a:tailEnd/>
          </a:ln>
          <a:effectLst>
            <a:outerShdw dist="38100" dir="2700000" rotWithShape="0">
              <a:srgbClr val="808080">
                <a:alpha val="42998"/>
              </a:srgbClr>
            </a:outerShdw>
          </a:effectLst>
        </p:spPr>
      </p:pic>
      <p:sp>
        <p:nvSpPr>
          <p:cNvPr id="37" name="TextBox 36"/>
          <p:cNvSpPr txBox="1"/>
          <p:nvPr/>
        </p:nvSpPr>
        <p:spPr>
          <a:xfrm>
            <a:off x="139700" y="6007100"/>
            <a:ext cx="3135313"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A lifelong learning journey</a:t>
            </a:r>
          </a:p>
        </p:txBody>
      </p:sp>
      <p:pic>
        <p:nvPicPr>
          <p:cNvPr id="38" name="Picture 37" descr="2a.png"/>
          <p:cNvPicPr>
            <a:picLocks noChangeAspect="1"/>
          </p:cNvPicPr>
          <p:nvPr/>
        </p:nvPicPr>
        <p:blipFill>
          <a:blip r:embed="rId9" cstate="print"/>
          <a:srcRect/>
          <a:stretch>
            <a:fillRect/>
          </a:stretch>
        </p:blipFill>
        <p:spPr bwMode="auto">
          <a:xfrm>
            <a:off x="1936750" y="2882900"/>
            <a:ext cx="971550" cy="1117600"/>
          </a:xfrm>
          <a:prstGeom prst="rect">
            <a:avLst/>
          </a:prstGeom>
          <a:noFill/>
          <a:ln w="9525">
            <a:noFill/>
            <a:miter lim="800000"/>
            <a:headEnd/>
            <a:tailEnd/>
          </a:ln>
          <a:effectLst>
            <a:outerShdw dist="38100" dir="2700000" rotWithShape="0">
              <a:srgbClr val="808080">
                <a:alpha val="42998"/>
              </a:srgbClr>
            </a:outerShdw>
          </a:effectLst>
        </p:spPr>
      </p:pic>
      <p:pic>
        <p:nvPicPr>
          <p:cNvPr id="39" name="Picture 38" descr="2b.png"/>
          <p:cNvPicPr>
            <a:picLocks noChangeAspect="1"/>
          </p:cNvPicPr>
          <p:nvPr/>
        </p:nvPicPr>
        <p:blipFill>
          <a:blip r:embed="rId10" cstate="print"/>
          <a:srcRect/>
          <a:stretch>
            <a:fillRect/>
          </a:stretch>
        </p:blipFill>
        <p:spPr bwMode="auto">
          <a:xfrm>
            <a:off x="857250" y="4737100"/>
            <a:ext cx="971550" cy="1117600"/>
          </a:xfrm>
          <a:prstGeom prst="rect">
            <a:avLst/>
          </a:prstGeom>
          <a:noFill/>
          <a:ln w="9525">
            <a:noFill/>
            <a:miter lim="800000"/>
            <a:headEnd/>
            <a:tailEnd/>
          </a:ln>
          <a:effectLst>
            <a:outerShdw dist="38100" dir="2700000" rotWithShape="0">
              <a:srgbClr val="808080">
                <a:alpha val="42998"/>
              </a:srgbClr>
            </a:outerShdw>
          </a:effectLst>
        </p:spPr>
      </p:pic>
      <p:pic>
        <p:nvPicPr>
          <p:cNvPr id="40" name="Picture 39" descr="2c.png"/>
          <p:cNvPicPr>
            <a:picLocks noChangeAspect="1"/>
          </p:cNvPicPr>
          <p:nvPr/>
        </p:nvPicPr>
        <p:blipFill>
          <a:blip r:embed="rId11" cstate="print"/>
          <a:srcRect/>
          <a:stretch>
            <a:fillRect/>
          </a:stretch>
        </p:blipFill>
        <p:spPr bwMode="auto">
          <a:xfrm>
            <a:off x="6775450" y="3771900"/>
            <a:ext cx="971550" cy="1117600"/>
          </a:xfrm>
          <a:prstGeom prst="rect">
            <a:avLst/>
          </a:prstGeom>
          <a:noFill/>
          <a:ln w="9525">
            <a:noFill/>
            <a:miter lim="800000"/>
            <a:headEnd/>
            <a:tailEnd/>
          </a:ln>
          <a:effectLst>
            <a:outerShdw dist="38100" dir="2700000" rotWithShape="0">
              <a:srgbClr val="808080">
                <a:alpha val="42998"/>
              </a:srgbClr>
            </a:outerShdw>
          </a:effectLst>
        </p:spPr>
      </p:pic>
      <p:sp>
        <p:nvSpPr>
          <p:cNvPr id="41" name="TextBox 40"/>
          <p:cNvSpPr txBox="1">
            <a:spLocks noChangeArrowheads="1"/>
          </p:cNvSpPr>
          <p:nvPr/>
        </p:nvSpPr>
        <p:spPr bwMode="auto">
          <a:xfrm>
            <a:off x="406400" y="1054100"/>
            <a:ext cx="3035300" cy="400050"/>
          </a:xfrm>
          <a:prstGeom prst="rect">
            <a:avLst/>
          </a:prstGeom>
          <a:noFill/>
          <a:ln w="9525">
            <a:noFill/>
            <a:miter lim="800000"/>
            <a:headEnd/>
            <a:tailEnd/>
          </a:ln>
          <a:effectLst>
            <a:outerShdw blurRad="63500" dist="38100" dir="2700000">
              <a:schemeClr val="accent1">
                <a:lumMod val="50000"/>
                <a:alpha val="26000"/>
              </a:schemeClr>
            </a:outerShdw>
          </a:effectLst>
        </p:spPr>
        <p:txBody>
          <a:bodyPr wrap="none">
            <a:spAutoFit/>
          </a:bodyPr>
          <a:lstStyle/>
          <a:p>
            <a:pPr>
              <a:defRPr/>
            </a:pPr>
            <a:r>
              <a:rPr lang="en-GB" sz="2000" dirty="0">
                <a:solidFill>
                  <a:srgbClr val="FFFFFF"/>
                </a:solidFill>
                <a:ea typeface="ＭＳ Ｐゴシック" pitchFamily="-110" charset="-128"/>
              </a:rPr>
              <a:t>Living in a social network</a:t>
            </a:r>
            <a:endParaRPr lang="en-US" sz="2000" dirty="0">
              <a:solidFill>
                <a:srgbClr val="FFFFFF"/>
              </a:solidFill>
              <a:ea typeface="ＭＳ Ｐゴシック" pitchFamily="-110" charset="-128"/>
            </a:endParaRPr>
          </a:p>
        </p:txBody>
      </p:sp>
      <p:pic>
        <p:nvPicPr>
          <p:cNvPr id="26" name="Picture 25" descr="3a.png"/>
          <p:cNvPicPr>
            <a:picLocks noChangeAspect="1"/>
          </p:cNvPicPr>
          <p:nvPr/>
        </p:nvPicPr>
        <p:blipFill>
          <a:blip r:embed="rId12" cstate="print"/>
          <a:srcRect/>
          <a:stretch>
            <a:fillRect/>
          </a:stretch>
        </p:blipFill>
        <p:spPr bwMode="auto">
          <a:xfrm>
            <a:off x="7313613" y="996950"/>
            <a:ext cx="971550" cy="1117600"/>
          </a:xfrm>
          <a:prstGeom prst="rect">
            <a:avLst/>
          </a:prstGeom>
          <a:noFill/>
          <a:ln w="9525">
            <a:noFill/>
            <a:miter lim="800000"/>
            <a:headEnd/>
            <a:tailEnd/>
          </a:ln>
          <a:effectLst>
            <a:outerShdw dist="38100" dir="2700000" rotWithShape="0">
              <a:srgbClr val="808080">
                <a:alpha val="42998"/>
              </a:srgbClr>
            </a:outerShdw>
          </a:effectLst>
        </p:spPr>
      </p:pic>
      <p:pic>
        <p:nvPicPr>
          <p:cNvPr id="27" name="Picture 26" descr="3b.png"/>
          <p:cNvPicPr>
            <a:picLocks noChangeAspect="1"/>
          </p:cNvPicPr>
          <p:nvPr/>
        </p:nvPicPr>
        <p:blipFill>
          <a:blip r:embed="rId13" cstate="print"/>
          <a:srcRect/>
          <a:stretch>
            <a:fillRect/>
          </a:stretch>
        </p:blipFill>
        <p:spPr bwMode="auto">
          <a:xfrm>
            <a:off x="2436813" y="3813175"/>
            <a:ext cx="971550" cy="1117600"/>
          </a:xfrm>
          <a:prstGeom prst="rect">
            <a:avLst/>
          </a:prstGeom>
          <a:noFill/>
          <a:ln w="9525">
            <a:noFill/>
            <a:miter lim="800000"/>
            <a:headEnd/>
            <a:tailEnd/>
          </a:ln>
          <a:effectLst>
            <a:outerShdw dist="38100" dir="2700000" rotWithShape="0">
              <a:srgbClr val="808080">
                <a:alpha val="42998"/>
              </a:srgbClr>
            </a:outerShdw>
          </a:effectLst>
        </p:spPr>
      </p:pic>
      <p:sp>
        <p:nvSpPr>
          <p:cNvPr id="29" name="TextBox 28"/>
          <p:cNvSpPr txBox="1"/>
          <p:nvPr/>
        </p:nvSpPr>
        <p:spPr>
          <a:xfrm>
            <a:off x="6394450" y="5397500"/>
            <a:ext cx="2749550"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A world of free content</a:t>
            </a:r>
          </a:p>
        </p:txBody>
      </p:sp>
      <p:pic>
        <p:nvPicPr>
          <p:cNvPr id="30" name="Picture 29" descr="4a.png"/>
          <p:cNvPicPr>
            <a:picLocks noChangeAspect="1"/>
          </p:cNvPicPr>
          <p:nvPr/>
        </p:nvPicPr>
        <p:blipFill>
          <a:blip r:embed="rId14" cstate="print"/>
          <a:srcRect/>
          <a:stretch>
            <a:fillRect/>
          </a:stretch>
        </p:blipFill>
        <p:spPr bwMode="auto">
          <a:xfrm>
            <a:off x="2457450" y="1962150"/>
            <a:ext cx="971550" cy="1117600"/>
          </a:xfrm>
          <a:prstGeom prst="rect">
            <a:avLst/>
          </a:prstGeom>
          <a:noFill/>
          <a:ln w="9525">
            <a:noFill/>
            <a:miter lim="800000"/>
            <a:headEnd/>
            <a:tailEnd/>
          </a:ln>
          <a:effectLst>
            <a:outerShdw dist="38100" dir="2700000" rotWithShape="0">
              <a:srgbClr val="808080">
                <a:alpha val="42998"/>
              </a:srgbClr>
            </a:outerShdw>
          </a:effectLst>
        </p:spPr>
      </p:pic>
      <p:pic>
        <p:nvPicPr>
          <p:cNvPr id="31" name="Picture 30" descr="4b.png"/>
          <p:cNvPicPr>
            <a:picLocks noChangeAspect="1"/>
          </p:cNvPicPr>
          <p:nvPr/>
        </p:nvPicPr>
        <p:blipFill>
          <a:blip r:embed="rId15" cstate="print"/>
          <a:srcRect/>
          <a:stretch>
            <a:fillRect/>
          </a:stretch>
        </p:blipFill>
        <p:spPr bwMode="auto">
          <a:xfrm>
            <a:off x="6762750" y="1930400"/>
            <a:ext cx="971550" cy="1123950"/>
          </a:xfrm>
          <a:prstGeom prst="rect">
            <a:avLst/>
          </a:prstGeom>
          <a:noFill/>
          <a:ln w="9525">
            <a:noFill/>
            <a:miter lim="800000"/>
            <a:headEnd/>
            <a:tailEnd/>
          </a:ln>
          <a:effectLst>
            <a:outerShdw dist="38100" dir="2700000" rotWithShape="0">
              <a:srgbClr val="808080">
                <a:alpha val="42998"/>
              </a:srgbClr>
            </a:outerShdw>
          </a:effectLst>
        </p:spPr>
      </p:pic>
      <p:pic>
        <p:nvPicPr>
          <p:cNvPr id="32" name="Picture 31" descr="4c.png"/>
          <p:cNvPicPr>
            <a:picLocks noChangeAspect="1"/>
          </p:cNvPicPr>
          <p:nvPr/>
        </p:nvPicPr>
        <p:blipFill>
          <a:blip r:embed="rId16" cstate="print"/>
          <a:srcRect/>
          <a:stretch>
            <a:fillRect/>
          </a:stretch>
        </p:blipFill>
        <p:spPr bwMode="auto">
          <a:xfrm>
            <a:off x="1231900" y="3822700"/>
            <a:ext cx="1339850" cy="1117600"/>
          </a:xfrm>
          <a:prstGeom prst="rect">
            <a:avLst/>
          </a:prstGeom>
          <a:noFill/>
          <a:ln w="9525">
            <a:noFill/>
            <a:miter lim="800000"/>
            <a:headEnd/>
            <a:tailEnd/>
          </a:ln>
          <a:effectLst>
            <a:outerShdw dist="38100" dir="2700000" rotWithShape="0">
              <a:srgbClr val="808080">
                <a:alpha val="42998"/>
              </a:srgbClr>
            </a:outerShdw>
          </a:effectLst>
        </p:spPr>
      </p:pic>
      <p:sp>
        <p:nvSpPr>
          <p:cNvPr id="35" name="TextBox 34"/>
          <p:cNvSpPr txBox="1"/>
          <p:nvPr/>
        </p:nvSpPr>
        <p:spPr>
          <a:xfrm>
            <a:off x="3492500" y="152400"/>
            <a:ext cx="2622550"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Pervasive technology</a:t>
            </a:r>
          </a:p>
        </p:txBody>
      </p:sp>
      <p:pic>
        <p:nvPicPr>
          <p:cNvPr id="42" name="Picture 41" descr="5a.png"/>
          <p:cNvPicPr>
            <a:picLocks noChangeAspect="1"/>
          </p:cNvPicPr>
          <p:nvPr/>
        </p:nvPicPr>
        <p:blipFill>
          <a:blip r:embed="rId17" cstate="print"/>
          <a:srcRect/>
          <a:stretch>
            <a:fillRect/>
          </a:stretch>
        </p:blipFill>
        <p:spPr bwMode="auto">
          <a:xfrm>
            <a:off x="5765800" y="2806700"/>
            <a:ext cx="1841500" cy="1143000"/>
          </a:xfrm>
          <a:prstGeom prst="rect">
            <a:avLst/>
          </a:prstGeom>
          <a:noFill/>
          <a:ln w="9525">
            <a:noFill/>
            <a:miter lim="800000"/>
            <a:headEnd/>
            <a:tailEnd/>
          </a:ln>
          <a:effectLst>
            <a:outerShdw dist="38100" dir="2700000" rotWithShape="0">
              <a:srgbClr val="808080">
                <a:alpha val="42998"/>
              </a:srgbClr>
            </a:outerShdw>
          </a:effectLst>
        </p:spPr>
      </p:pic>
      <p:pic>
        <p:nvPicPr>
          <p:cNvPr id="43" name="Picture 42" descr="5b.png"/>
          <p:cNvPicPr>
            <a:picLocks noChangeAspect="1"/>
          </p:cNvPicPr>
          <p:nvPr/>
        </p:nvPicPr>
        <p:blipFill>
          <a:blip r:embed="rId18" cstate="print"/>
          <a:srcRect/>
          <a:stretch>
            <a:fillRect/>
          </a:stretch>
        </p:blipFill>
        <p:spPr bwMode="auto">
          <a:xfrm>
            <a:off x="-685800" y="2908300"/>
            <a:ext cx="1701800" cy="1130300"/>
          </a:xfrm>
          <a:prstGeom prst="rect">
            <a:avLst/>
          </a:prstGeom>
          <a:noFill/>
          <a:ln w="9525">
            <a:noFill/>
            <a:miter lim="800000"/>
            <a:headEnd/>
            <a:tailEnd/>
          </a:ln>
          <a:effectLst>
            <a:outerShdw dist="38100" dir="2700000" rotWithShape="0">
              <a:srgbClr val="808080">
                <a:alpha val="42998"/>
              </a:srgbClr>
            </a:outerShdw>
          </a:effectLst>
        </p:spPr>
      </p:pic>
      <p:pic>
        <p:nvPicPr>
          <p:cNvPr id="44" name="Picture 43" descr="5c.png"/>
          <p:cNvPicPr>
            <a:picLocks noChangeAspect="1"/>
          </p:cNvPicPr>
          <p:nvPr/>
        </p:nvPicPr>
        <p:blipFill>
          <a:blip r:embed="rId19" cstate="print"/>
          <a:srcRect t="22798" r="14236" b="23315"/>
          <a:stretch>
            <a:fillRect/>
          </a:stretch>
        </p:blipFill>
        <p:spPr bwMode="auto">
          <a:xfrm>
            <a:off x="1416050" y="2781300"/>
            <a:ext cx="1606550" cy="1320800"/>
          </a:xfrm>
          <a:prstGeom prst="rect">
            <a:avLst/>
          </a:prstGeom>
          <a:noFill/>
          <a:ln w="9525">
            <a:noFill/>
            <a:miter lim="800000"/>
            <a:headEnd/>
            <a:tailEnd/>
          </a:ln>
          <a:effectLst>
            <a:outerShdw dist="38100" dir="2700000" rotWithShape="0">
              <a:srgbClr val="808080">
                <a:alpha val="42998"/>
              </a:srgbClr>
            </a:outerShdw>
          </a:effectLst>
        </p:spPr>
      </p:pic>
      <p:sp>
        <p:nvSpPr>
          <p:cNvPr id="45" name="TextBox 44"/>
          <p:cNvSpPr txBox="1"/>
          <p:nvPr/>
        </p:nvSpPr>
        <p:spPr>
          <a:xfrm>
            <a:off x="188913" y="336550"/>
            <a:ext cx="3163887"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Power of informal learning</a:t>
            </a:r>
          </a:p>
        </p:txBody>
      </p:sp>
      <p:pic>
        <p:nvPicPr>
          <p:cNvPr id="46" name="Picture 45" descr="7a.png"/>
          <p:cNvPicPr>
            <a:picLocks noChangeAspect="1"/>
          </p:cNvPicPr>
          <p:nvPr/>
        </p:nvPicPr>
        <p:blipFill>
          <a:blip r:embed="rId20" cstate="print"/>
          <a:srcRect/>
          <a:stretch>
            <a:fillRect/>
          </a:stretch>
        </p:blipFill>
        <p:spPr bwMode="auto">
          <a:xfrm>
            <a:off x="-687388" y="4724400"/>
            <a:ext cx="1689101" cy="1130300"/>
          </a:xfrm>
          <a:prstGeom prst="rect">
            <a:avLst/>
          </a:prstGeom>
          <a:noFill/>
          <a:ln w="9525">
            <a:noFill/>
            <a:miter lim="800000"/>
            <a:headEnd/>
            <a:tailEnd/>
          </a:ln>
          <a:effectLst>
            <a:outerShdw dist="38100" dir="2700000" rotWithShape="0">
              <a:srgbClr val="808080">
                <a:alpha val="42998"/>
              </a:srgbClr>
            </a:outerShdw>
          </a:effectLst>
        </p:spPr>
      </p:pic>
      <p:pic>
        <p:nvPicPr>
          <p:cNvPr id="47" name="Picture 46" descr="7b.png"/>
          <p:cNvPicPr>
            <a:picLocks noChangeAspect="1"/>
          </p:cNvPicPr>
          <p:nvPr/>
        </p:nvPicPr>
        <p:blipFill>
          <a:blip r:embed="rId21" cstate="print"/>
          <a:srcRect/>
          <a:stretch>
            <a:fillRect/>
          </a:stretch>
        </p:blipFill>
        <p:spPr bwMode="auto">
          <a:xfrm>
            <a:off x="7961313" y="2843213"/>
            <a:ext cx="1568450" cy="1123950"/>
          </a:xfrm>
          <a:prstGeom prst="rect">
            <a:avLst/>
          </a:prstGeom>
          <a:noFill/>
          <a:ln w="9525">
            <a:noFill/>
            <a:miter lim="800000"/>
            <a:headEnd/>
            <a:tailEnd/>
          </a:ln>
        </p:spPr>
      </p:pic>
      <p:pic>
        <p:nvPicPr>
          <p:cNvPr id="48" name="Picture 47" descr="7c.png"/>
          <p:cNvPicPr>
            <a:picLocks noChangeAspect="1"/>
          </p:cNvPicPr>
          <p:nvPr/>
        </p:nvPicPr>
        <p:blipFill>
          <a:blip r:embed="rId22" cstate="print"/>
          <a:srcRect/>
          <a:stretch>
            <a:fillRect/>
          </a:stretch>
        </p:blipFill>
        <p:spPr bwMode="auto">
          <a:xfrm>
            <a:off x="5359400" y="1930400"/>
            <a:ext cx="1479550" cy="1104900"/>
          </a:xfrm>
          <a:prstGeom prst="rect">
            <a:avLst/>
          </a:prstGeom>
          <a:noFill/>
          <a:ln w="9525">
            <a:noFill/>
            <a:miter lim="800000"/>
            <a:headEnd/>
            <a:tailEnd/>
          </a:ln>
          <a:effectLst>
            <a:outerShdw dist="38100" dir="2700000" rotWithShape="0">
              <a:srgbClr val="808080">
                <a:alpha val="42998"/>
              </a:srgbClr>
            </a:outerShdw>
          </a:effectLst>
        </p:spPr>
      </p:pic>
      <p:pic>
        <p:nvPicPr>
          <p:cNvPr id="28" name="Picture 27" descr="3c.png"/>
          <p:cNvPicPr>
            <a:picLocks noChangeAspect="1"/>
          </p:cNvPicPr>
          <p:nvPr/>
        </p:nvPicPr>
        <p:blipFill>
          <a:blip r:embed="rId23" cstate="print"/>
          <a:srcRect/>
          <a:stretch>
            <a:fillRect/>
          </a:stretch>
        </p:blipFill>
        <p:spPr bwMode="auto">
          <a:xfrm>
            <a:off x="5699125" y="1920875"/>
            <a:ext cx="971550" cy="1117600"/>
          </a:xfrm>
          <a:prstGeom prst="rect">
            <a:avLst/>
          </a:prstGeom>
          <a:noFill/>
          <a:ln w="9525">
            <a:noFill/>
            <a:miter lim="800000"/>
            <a:headEnd/>
            <a:tailEnd/>
          </a:ln>
          <a:effectLst>
            <a:outerShdw dist="38100" dir="2700000" rotWithShape="0">
              <a:srgbClr val="808080">
                <a:alpha val="42998"/>
              </a:srgbClr>
            </a:outerShdw>
          </a:effectLst>
        </p:spPr>
      </p:pic>
      <p:sp>
        <p:nvSpPr>
          <p:cNvPr id="49" name="TextBox 48"/>
          <p:cNvSpPr txBox="1"/>
          <p:nvPr/>
        </p:nvSpPr>
        <p:spPr>
          <a:xfrm>
            <a:off x="6134100" y="431800"/>
            <a:ext cx="2551113"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Learning is changing</a:t>
            </a:r>
          </a:p>
        </p:txBody>
      </p:sp>
      <p:pic>
        <p:nvPicPr>
          <p:cNvPr id="50" name="Picture 49" descr="6a.png"/>
          <p:cNvPicPr>
            <a:picLocks noChangeAspect="1"/>
          </p:cNvPicPr>
          <p:nvPr/>
        </p:nvPicPr>
        <p:blipFill>
          <a:blip r:embed="rId24" cstate="print"/>
          <a:srcRect l="28889"/>
          <a:stretch>
            <a:fillRect/>
          </a:stretch>
        </p:blipFill>
        <p:spPr bwMode="auto">
          <a:xfrm>
            <a:off x="1905000" y="2901950"/>
            <a:ext cx="1219200" cy="1123950"/>
          </a:xfrm>
          <a:prstGeom prst="rect">
            <a:avLst/>
          </a:prstGeom>
          <a:noFill/>
          <a:ln w="9525">
            <a:noFill/>
            <a:miter lim="800000"/>
            <a:headEnd/>
            <a:tailEnd/>
          </a:ln>
          <a:effectLst>
            <a:outerShdw dist="38100" dir="2700000" rotWithShape="0">
              <a:srgbClr val="808080">
                <a:alpha val="42998"/>
              </a:srgbClr>
            </a:outerShdw>
          </a:effectLst>
        </p:spPr>
      </p:pic>
      <p:pic>
        <p:nvPicPr>
          <p:cNvPr id="51" name="Picture 50" descr="6b.png"/>
          <p:cNvPicPr>
            <a:picLocks noChangeAspect="1"/>
          </p:cNvPicPr>
          <p:nvPr/>
        </p:nvPicPr>
        <p:blipFill>
          <a:blip r:embed="rId25" cstate="print"/>
          <a:srcRect/>
          <a:stretch>
            <a:fillRect/>
          </a:stretch>
        </p:blipFill>
        <p:spPr bwMode="auto">
          <a:xfrm>
            <a:off x="6586538" y="3770313"/>
            <a:ext cx="1409700" cy="1123950"/>
          </a:xfrm>
          <a:prstGeom prst="rect">
            <a:avLst/>
          </a:prstGeom>
          <a:noFill/>
          <a:ln w="9525">
            <a:noFill/>
            <a:miter lim="800000"/>
            <a:headEnd/>
            <a:tailEnd/>
          </a:ln>
          <a:effectLst>
            <a:outerShdw dist="38100" dir="2700000" rotWithShape="0">
              <a:srgbClr val="808080">
                <a:alpha val="42998"/>
              </a:srgbClr>
            </a:outerShdw>
          </a:effectLst>
        </p:spPr>
      </p:pic>
      <p:pic>
        <p:nvPicPr>
          <p:cNvPr id="52" name="Picture 51" descr="6c.png"/>
          <p:cNvPicPr>
            <a:picLocks noChangeAspect="1"/>
          </p:cNvPicPr>
          <p:nvPr/>
        </p:nvPicPr>
        <p:blipFill>
          <a:blip r:embed="rId26" cstate="print"/>
          <a:srcRect/>
          <a:stretch>
            <a:fillRect/>
          </a:stretch>
        </p:blipFill>
        <p:spPr bwMode="auto">
          <a:xfrm>
            <a:off x="8070850" y="1003300"/>
            <a:ext cx="1682750" cy="1130300"/>
          </a:xfrm>
          <a:prstGeom prst="rect">
            <a:avLst/>
          </a:prstGeom>
          <a:noFill/>
          <a:ln w="9525">
            <a:noFill/>
            <a:miter lim="800000"/>
            <a:headEnd/>
            <a:tailEnd/>
          </a:ln>
          <a:effectLst>
            <a:outerShdw dist="38100" dir="2700000" rotWithShape="0">
              <a:srgbClr val="808080">
                <a:alpha val="42998"/>
              </a:srgbClr>
            </a:outerShdw>
          </a:effectLst>
        </p:spPr>
      </p:pic>
      <p:sp>
        <p:nvSpPr>
          <p:cNvPr id="53" name="TextBox 52"/>
          <p:cNvSpPr txBox="1"/>
          <p:nvPr/>
        </p:nvSpPr>
        <p:spPr>
          <a:xfrm>
            <a:off x="3490913" y="6242050"/>
            <a:ext cx="2735262" cy="400050"/>
          </a:xfrm>
          <a:prstGeom prst="rect">
            <a:avLst/>
          </a:prstGeom>
          <a:noFill/>
          <a:effectLst>
            <a:outerShdw blurRad="63500" dist="38100" dir="2700000">
              <a:schemeClr val="accent1">
                <a:lumMod val="50000"/>
                <a:alpha val="26000"/>
              </a:schemeClr>
            </a:outerShdw>
          </a:effectLst>
        </p:spPr>
        <p:txBody>
          <a:bodyPr wrap="none">
            <a:spAutoFit/>
          </a:bodyPr>
          <a:lstStyle/>
          <a:p>
            <a:pPr>
              <a:defRPr/>
            </a:pPr>
            <a:r>
              <a:rPr lang="en-US" sz="2000" dirty="0">
                <a:solidFill>
                  <a:srgbClr val="FFFFFF"/>
                </a:solidFill>
                <a:latin typeface="Arial" pitchFamily="-110" charset="0"/>
              </a:rPr>
              <a:t>New world of research</a:t>
            </a:r>
          </a:p>
        </p:txBody>
      </p:sp>
      <p:pic>
        <p:nvPicPr>
          <p:cNvPr id="20" name="Picture 19" descr="G1.png"/>
          <p:cNvPicPr>
            <a:picLocks noChangeAspect="1"/>
          </p:cNvPicPr>
          <p:nvPr/>
        </p:nvPicPr>
        <p:blipFill>
          <a:blip r:embed="rId27" cstate="print"/>
          <a:srcRect/>
          <a:stretch>
            <a:fillRect/>
          </a:stretch>
        </p:blipFill>
        <p:spPr bwMode="auto">
          <a:xfrm>
            <a:off x="3302000" y="2311400"/>
            <a:ext cx="2908300" cy="2914650"/>
          </a:xfrm>
          <a:prstGeom prst="rect">
            <a:avLst/>
          </a:prstGeom>
          <a:noFill/>
          <a:ln w="9525">
            <a:noFill/>
            <a:miter lim="800000"/>
            <a:headEnd/>
            <a:tailEnd/>
          </a:ln>
        </p:spPr>
      </p:pic>
      <p:pic>
        <p:nvPicPr>
          <p:cNvPr id="21" name="Picture 20" descr="G2.png"/>
          <p:cNvPicPr>
            <a:picLocks noChangeAspect="1"/>
          </p:cNvPicPr>
          <p:nvPr/>
        </p:nvPicPr>
        <p:blipFill>
          <a:blip r:embed="rId28" cstate="print"/>
          <a:srcRect/>
          <a:stretch>
            <a:fillRect/>
          </a:stretch>
        </p:blipFill>
        <p:spPr bwMode="auto">
          <a:xfrm>
            <a:off x="3302000" y="2311400"/>
            <a:ext cx="2921000" cy="2921000"/>
          </a:xfrm>
          <a:prstGeom prst="rect">
            <a:avLst/>
          </a:prstGeom>
          <a:noFill/>
          <a:ln w="9525">
            <a:noFill/>
            <a:miter lim="800000"/>
            <a:headEnd/>
            <a:tailEnd/>
          </a:ln>
        </p:spPr>
      </p:pic>
      <p:pic>
        <p:nvPicPr>
          <p:cNvPr id="22" name="Picture 21" descr="G3.png"/>
          <p:cNvPicPr>
            <a:picLocks noChangeAspect="1"/>
          </p:cNvPicPr>
          <p:nvPr/>
        </p:nvPicPr>
        <p:blipFill>
          <a:blip r:embed="rId29" cstate="print"/>
          <a:srcRect/>
          <a:stretch>
            <a:fillRect/>
          </a:stretch>
        </p:blipFill>
        <p:spPr bwMode="auto">
          <a:xfrm>
            <a:off x="3302000" y="2311400"/>
            <a:ext cx="2921000" cy="2921000"/>
          </a:xfrm>
          <a:prstGeom prst="rect">
            <a:avLst/>
          </a:prstGeom>
          <a:noFill/>
          <a:ln w="9525">
            <a:noFill/>
            <a:miter lim="800000"/>
            <a:headEnd/>
            <a:tailEnd/>
          </a:ln>
        </p:spPr>
      </p:pic>
      <p:pic>
        <p:nvPicPr>
          <p:cNvPr id="23" name="Picture 22" descr="G4.png"/>
          <p:cNvPicPr>
            <a:picLocks noChangeAspect="1"/>
          </p:cNvPicPr>
          <p:nvPr/>
        </p:nvPicPr>
        <p:blipFill>
          <a:blip r:embed="rId30" cstate="print"/>
          <a:srcRect/>
          <a:stretch>
            <a:fillRect/>
          </a:stretch>
        </p:blipFill>
        <p:spPr bwMode="auto">
          <a:xfrm>
            <a:off x="3302000" y="2311400"/>
            <a:ext cx="2908300" cy="2908300"/>
          </a:xfrm>
          <a:prstGeom prst="rect">
            <a:avLst/>
          </a:prstGeom>
          <a:noFill/>
          <a:ln w="9525">
            <a:noFill/>
            <a:miter lim="800000"/>
            <a:headEnd/>
            <a:tailEnd/>
          </a:ln>
        </p:spPr>
      </p:pic>
      <p:pic>
        <p:nvPicPr>
          <p:cNvPr id="24" name="Picture 23" descr="G5.png"/>
          <p:cNvPicPr>
            <a:picLocks noChangeAspect="1"/>
          </p:cNvPicPr>
          <p:nvPr/>
        </p:nvPicPr>
        <p:blipFill>
          <a:blip r:embed="rId31" cstate="print"/>
          <a:srcRect/>
          <a:stretch>
            <a:fillRect/>
          </a:stretch>
        </p:blipFill>
        <p:spPr bwMode="auto">
          <a:xfrm>
            <a:off x="3302000" y="2311400"/>
            <a:ext cx="2908300" cy="2908300"/>
          </a:xfrm>
          <a:prstGeom prst="rect">
            <a:avLst/>
          </a:prstGeom>
          <a:noFill/>
          <a:ln w="9525">
            <a:noFill/>
            <a:miter lim="800000"/>
            <a:headEnd/>
            <a:tailEnd/>
          </a:ln>
        </p:spPr>
      </p:pic>
      <p:pic>
        <p:nvPicPr>
          <p:cNvPr id="25" name="Picture 24" descr="G6.png"/>
          <p:cNvPicPr>
            <a:picLocks noChangeAspect="1"/>
          </p:cNvPicPr>
          <p:nvPr/>
        </p:nvPicPr>
        <p:blipFill>
          <a:blip r:embed="rId32" cstate="print"/>
          <a:srcRect/>
          <a:stretch>
            <a:fillRect/>
          </a:stretch>
        </p:blipFill>
        <p:spPr bwMode="auto">
          <a:xfrm>
            <a:off x="3302000" y="2311400"/>
            <a:ext cx="2914650" cy="2908300"/>
          </a:xfrm>
          <a:prstGeom prst="rect">
            <a:avLst/>
          </a:prstGeom>
          <a:noFill/>
          <a:ln w="9525">
            <a:noFill/>
            <a:miter lim="800000"/>
            <a:headEnd/>
            <a:tailEnd/>
          </a:ln>
        </p:spPr>
      </p:pic>
      <p:pic>
        <p:nvPicPr>
          <p:cNvPr id="92" name="Picture 91" descr="1a.png"/>
          <p:cNvPicPr>
            <a:picLocks noChangeAspect="1"/>
          </p:cNvPicPr>
          <p:nvPr/>
        </p:nvPicPr>
        <p:blipFill>
          <a:blip r:embed="rId33" cstate="print"/>
          <a:srcRect/>
          <a:stretch>
            <a:fillRect/>
          </a:stretch>
        </p:blipFill>
        <p:spPr bwMode="auto">
          <a:xfrm>
            <a:off x="3206750" y="5149850"/>
            <a:ext cx="298450" cy="298450"/>
          </a:xfrm>
          <a:prstGeom prst="rect">
            <a:avLst/>
          </a:prstGeom>
          <a:noFill/>
          <a:ln w="9525">
            <a:noFill/>
            <a:miter lim="800000"/>
            <a:headEnd/>
            <a:tailEnd/>
          </a:ln>
        </p:spPr>
      </p:pic>
      <p:pic>
        <p:nvPicPr>
          <p:cNvPr id="93" name="Picture 92" descr="1b.png"/>
          <p:cNvPicPr>
            <a:picLocks noChangeAspect="1"/>
          </p:cNvPicPr>
          <p:nvPr/>
        </p:nvPicPr>
        <p:blipFill>
          <a:blip r:embed="rId34" cstate="print"/>
          <a:srcRect/>
          <a:stretch>
            <a:fillRect/>
          </a:stretch>
        </p:blipFill>
        <p:spPr bwMode="auto">
          <a:xfrm>
            <a:off x="3524250" y="5327650"/>
            <a:ext cx="1619250" cy="590550"/>
          </a:xfrm>
          <a:prstGeom prst="rect">
            <a:avLst/>
          </a:prstGeom>
          <a:noFill/>
          <a:ln w="9525">
            <a:noFill/>
            <a:miter lim="800000"/>
            <a:headEnd/>
            <a:tailEnd/>
          </a:ln>
        </p:spPr>
      </p:pic>
      <p:pic>
        <p:nvPicPr>
          <p:cNvPr id="94" name="Picture 93" descr="1c.png"/>
          <p:cNvPicPr>
            <a:picLocks noChangeAspect="1"/>
          </p:cNvPicPr>
          <p:nvPr/>
        </p:nvPicPr>
        <p:blipFill>
          <a:blip r:embed="rId35" cstate="print"/>
          <a:srcRect/>
          <a:stretch>
            <a:fillRect/>
          </a:stretch>
        </p:blipFill>
        <p:spPr bwMode="auto">
          <a:xfrm>
            <a:off x="5238750" y="5035550"/>
            <a:ext cx="996950" cy="768350"/>
          </a:xfrm>
          <a:prstGeom prst="rect">
            <a:avLst/>
          </a:prstGeom>
          <a:noFill/>
          <a:ln w="9525">
            <a:noFill/>
            <a:miter lim="800000"/>
            <a:headEnd/>
            <a:tailEnd/>
          </a:ln>
        </p:spPr>
      </p:pic>
      <p:pic>
        <p:nvPicPr>
          <p:cNvPr id="71" name="Picture 70" descr="Web.png"/>
          <p:cNvPicPr>
            <a:picLocks noChangeAspect="1"/>
          </p:cNvPicPr>
          <p:nvPr/>
        </p:nvPicPr>
        <p:blipFill>
          <a:blip r:embed="rId36" cstate="print"/>
          <a:srcRect/>
          <a:stretch>
            <a:fillRect/>
          </a:stretch>
        </p:blipFill>
        <p:spPr bwMode="auto">
          <a:xfrm>
            <a:off x="2933700" y="1993900"/>
            <a:ext cx="3556000" cy="355600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arn(outVertical)">
                                      <p:cBhvr>
                                        <p:cTn id="7" dur="500"/>
                                        <p:tgtEl>
                                          <p:spTgt spid="9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500"/>
                            </p:stCondLst>
                            <p:childTnLst>
                              <p:par>
                                <p:cTn id="33" presetID="16" presetClass="entr" presetSubtype="37"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barn(outVertical)">
                                      <p:cBhvr>
                                        <p:cTn id="35" dur="1000"/>
                                        <p:tgtEl>
                                          <p:spTgt spid="70"/>
                                        </p:tgtEl>
                                      </p:cBhvr>
                                    </p:animEffect>
                                  </p:childTnLst>
                                </p:cTn>
                              </p:par>
                            </p:childTnLst>
                          </p:cTn>
                        </p:par>
                        <p:par>
                          <p:cTn id="36" fill="hold">
                            <p:stCondLst>
                              <p:cond delay="4500"/>
                            </p:stCondLst>
                            <p:childTnLst>
                              <p:par>
                                <p:cTn id="37" presetID="6" presetClass="entr" presetSubtype="32" fill="hold" nodeType="after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circle(out)">
                                      <p:cBhvr>
                                        <p:cTn id="39" dur="2000"/>
                                        <p:tgtEl>
                                          <p:spTgt spid="71"/>
                                        </p:tgtEl>
                                      </p:cBhvr>
                                    </p:animEffect>
                                  </p:childTnLst>
                                </p:cTn>
                              </p:par>
                            </p:childTnLst>
                          </p:cTn>
                        </p:par>
                        <p:par>
                          <p:cTn id="40" fill="hold">
                            <p:stCondLst>
                              <p:cond delay="6500"/>
                            </p:stCondLst>
                            <p:childTnLst>
                              <p:par>
                                <p:cTn id="41" presetID="50" presetClass="entr" presetSubtype="0" decel="10000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p:cTn id="43" dur="1000" fill="hold"/>
                                        <p:tgtEl>
                                          <p:spTgt spid="37"/>
                                        </p:tgtEl>
                                        <p:attrNameLst>
                                          <p:attrName>ppt_w</p:attrName>
                                        </p:attrNameLst>
                                      </p:cBhvr>
                                      <p:tavLst>
                                        <p:tav tm="0">
                                          <p:val>
                                            <p:strVal val="#ppt_w+.3"/>
                                          </p:val>
                                        </p:tav>
                                        <p:tav tm="100000">
                                          <p:val>
                                            <p:strVal val="#ppt_w"/>
                                          </p:val>
                                        </p:tav>
                                      </p:tavLst>
                                    </p:anim>
                                    <p:anim calcmode="lin" valueType="num">
                                      <p:cBhvr>
                                        <p:cTn id="44" dur="1000" fill="hold"/>
                                        <p:tgtEl>
                                          <p:spTgt spid="37"/>
                                        </p:tgtEl>
                                        <p:attrNameLst>
                                          <p:attrName>ppt_h</p:attrName>
                                        </p:attrNameLst>
                                      </p:cBhvr>
                                      <p:tavLst>
                                        <p:tav tm="0">
                                          <p:val>
                                            <p:strVal val="#ppt_h"/>
                                          </p:val>
                                        </p:tav>
                                        <p:tav tm="100000">
                                          <p:val>
                                            <p:strVal val="#ppt_h"/>
                                          </p:val>
                                        </p:tav>
                                      </p:tavLst>
                                    </p:anim>
                                    <p:animEffect transition="in" filter="fade">
                                      <p:cBhvr>
                                        <p:cTn id="45" dur="1000"/>
                                        <p:tgtEl>
                                          <p:spTgt spid="37"/>
                                        </p:tgtEl>
                                      </p:cBhvr>
                                    </p:animEffect>
                                  </p:childTnLst>
                                </p:cTn>
                              </p:par>
                            </p:childTnLst>
                          </p:cTn>
                        </p:par>
                        <p:par>
                          <p:cTn id="46" fill="hold">
                            <p:stCondLst>
                              <p:cond delay="7500"/>
                            </p:stCondLst>
                            <p:childTnLst>
                              <p:par>
                                <p:cTn id="47" presetID="53"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par>
                                <p:cTn id="52" presetID="53" presetClass="entr" presetSubtype="0"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p:cTn id="54" dur="500" fill="hold"/>
                                        <p:tgtEl>
                                          <p:spTgt spid="33"/>
                                        </p:tgtEl>
                                        <p:attrNameLst>
                                          <p:attrName>ppt_w</p:attrName>
                                        </p:attrNameLst>
                                      </p:cBhvr>
                                      <p:tavLst>
                                        <p:tav tm="0">
                                          <p:val>
                                            <p:fltVal val="0"/>
                                          </p:val>
                                        </p:tav>
                                        <p:tav tm="100000">
                                          <p:val>
                                            <p:strVal val="#ppt_w"/>
                                          </p:val>
                                        </p:tav>
                                      </p:tavLst>
                                    </p:anim>
                                    <p:anim calcmode="lin" valueType="num">
                                      <p:cBhvr>
                                        <p:cTn id="55" dur="500" fill="hold"/>
                                        <p:tgtEl>
                                          <p:spTgt spid="33"/>
                                        </p:tgtEl>
                                        <p:attrNameLst>
                                          <p:attrName>ppt_h</p:attrName>
                                        </p:attrNameLst>
                                      </p:cBhvr>
                                      <p:tavLst>
                                        <p:tav tm="0">
                                          <p:val>
                                            <p:fltVal val="0"/>
                                          </p:val>
                                        </p:tav>
                                        <p:tav tm="100000">
                                          <p:val>
                                            <p:strVal val="#ppt_h"/>
                                          </p:val>
                                        </p:tav>
                                      </p:tavLst>
                                    </p:anim>
                                    <p:animEffect transition="in" filter="fade">
                                      <p:cBhvr>
                                        <p:cTn id="56" dur="500"/>
                                        <p:tgtEl>
                                          <p:spTgt spid="33"/>
                                        </p:tgtEl>
                                      </p:cBhvr>
                                    </p:animEffect>
                                  </p:childTnLst>
                                </p:cTn>
                              </p:par>
                              <p:par>
                                <p:cTn id="57" presetID="53"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p:cTn id="59" dur="500" fill="hold"/>
                                        <p:tgtEl>
                                          <p:spTgt spid="34"/>
                                        </p:tgtEl>
                                        <p:attrNameLst>
                                          <p:attrName>ppt_w</p:attrName>
                                        </p:attrNameLst>
                                      </p:cBhvr>
                                      <p:tavLst>
                                        <p:tav tm="0">
                                          <p:val>
                                            <p:fltVal val="0"/>
                                          </p:val>
                                        </p:tav>
                                        <p:tav tm="100000">
                                          <p:val>
                                            <p:strVal val="#ppt_w"/>
                                          </p:val>
                                        </p:tav>
                                      </p:tavLst>
                                    </p:anim>
                                    <p:anim calcmode="lin" valueType="num">
                                      <p:cBhvr>
                                        <p:cTn id="60" dur="500" fill="hold"/>
                                        <p:tgtEl>
                                          <p:spTgt spid="34"/>
                                        </p:tgtEl>
                                        <p:attrNameLst>
                                          <p:attrName>ppt_h</p:attrName>
                                        </p:attrNameLst>
                                      </p:cBhvr>
                                      <p:tavLst>
                                        <p:tav tm="0">
                                          <p:val>
                                            <p:fltVal val="0"/>
                                          </p:val>
                                        </p:tav>
                                        <p:tav tm="100000">
                                          <p:val>
                                            <p:strVal val="#ppt_h"/>
                                          </p:val>
                                        </p:tav>
                                      </p:tavLst>
                                    </p:anim>
                                    <p:animEffect transition="in" filter="fade">
                                      <p:cBhvr>
                                        <p:cTn id="61" dur="500"/>
                                        <p:tgtEl>
                                          <p:spTgt spid="34"/>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xit" presetSubtype="0" fill="hold" nodeType="clickEffect">
                                  <p:stCondLst>
                                    <p:cond delay="0"/>
                                  </p:stCondLst>
                                  <p:childTnLst>
                                    <p:anim calcmode="lin" valueType="num">
                                      <p:cBhvr>
                                        <p:cTn id="65" dur="500"/>
                                        <p:tgtEl>
                                          <p:spTgt spid="37"/>
                                        </p:tgtEl>
                                        <p:attrNameLst>
                                          <p:attrName>ppt_w</p:attrName>
                                        </p:attrNameLst>
                                      </p:cBhvr>
                                      <p:tavLst>
                                        <p:tav tm="0">
                                          <p:val>
                                            <p:strVal val="ppt_w"/>
                                          </p:val>
                                        </p:tav>
                                        <p:tav tm="100000">
                                          <p:val>
                                            <p:fltVal val="0"/>
                                          </p:val>
                                        </p:tav>
                                      </p:tavLst>
                                    </p:anim>
                                    <p:anim calcmode="lin" valueType="num">
                                      <p:cBhvr>
                                        <p:cTn id="66" dur="500"/>
                                        <p:tgtEl>
                                          <p:spTgt spid="37"/>
                                        </p:tgtEl>
                                        <p:attrNameLst>
                                          <p:attrName>ppt_h</p:attrName>
                                        </p:attrNameLst>
                                      </p:cBhvr>
                                      <p:tavLst>
                                        <p:tav tm="0">
                                          <p:val>
                                            <p:strVal val="ppt_h"/>
                                          </p:val>
                                        </p:tav>
                                        <p:tav tm="100000">
                                          <p:val>
                                            <p:fltVal val="0"/>
                                          </p:val>
                                        </p:tav>
                                      </p:tavLst>
                                    </p:anim>
                                    <p:animEffect transition="out" filter="fade">
                                      <p:cBhvr>
                                        <p:cTn id="67" dur="500"/>
                                        <p:tgtEl>
                                          <p:spTgt spid="37"/>
                                        </p:tgtEl>
                                      </p:cBhvr>
                                    </p:animEffect>
                                    <p:set>
                                      <p:cBhvr>
                                        <p:cTn id="68" dur="1" fill="hold">
                                          <p:stCondLst>
                                            <p:cond delay="499"/>
                                          </p:stCondLst>
                                        </p:cTn>
                                        <p:tgtEl>
                                          <p:spTgt spid="37"/>
                                        </p:tgtEl>
                                        <p:attrNameLst>
                                          <p:attrName>style.visibility</p:attrName>
                                        </p:attrNameLst>
                                      </p:cBhvr>
                                      <p:to>
                                        <p:strVal val="hidden"/>
                                      </p:to>
                                    </p:set>
                                  </p:childTnLst>
                                </p:cTn>
                              </p:par>
                              <p:par>
                                <p:cTn id="69" presetID="50" presetClass="entr" presetSubtype="0" decel="100000" fill="hold" grpId="0" nodeType="with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p:cTn id="71" dur="1000" fill="hold"/>
                                        <p:tgtEl>
                                          <p:spTgt spid="41"/>
                                        </p:tgtEl>
                                        <p:attrNameLst>
                                          <p:attrName>ppt_w</p:attrName>
                                        </p:attrNameLst>
                                      </p:cBhvr>
                                      <p:tavLst>
                                        <p:tav tm="0">
                                          <p:val>
                                            <p:strVal val="#ppt_w+.3"/>
                                          </p:val>
                                        </p:tav>
                                        <p:tav tm="100000">
                                          <p:val>
                                            <p:strVal val="#ppt_w"/>
                                          </p:val>
                                        </p:tav>
                                      </p:tavLst>
                                    </p:anim>
                                    <p:anim calcmode="lin" valueType="num">
                                      <p:cBhvr>
                                        <p:cTn id="72" dur="1000" fill="hold"/>
                                        <p:tgtEl>
                                          <p:spTgt spid="41"/>
                                        </p:tgtEl>
                                        <p:attrNameLst>
                                          <p:attrName>ppt_h</p:attrName>
                                        </p:attrNameLst>
                                      </p:cBhvr>
                                      <p:tavLst>
                                        <p:tav tm="0">
                                          <p:val>
                                            <p:strVal val="#ppt_h"/>
                                          </p:val>
                                        </p:tav>
                                        <p:tav tm="100000">
                                          <p:val>
                                            <p:strVal val="#ppt_h"/>
                                          </p:val>
                                        </p:tav>
                                      </p:tavLst>
                                    </p:anim>
                                    <p:animEffect transition="in" filter="fade">
                                      <p:cBhvr>
                                        <p:cTn id="73" dur="1000"/>
                                        <p:tgtEl>
                                          <p:spTgt spid="41"/>
                                        </p:tgtEl>
                                      </p:cBhvr>
                                    </p:animEffect>
                                  </p:childTnLst>
                                </p:cTn>
                              </p:par>
                              <p:par>
                                <p:cTn id="74" presetID="53" presetClass="exit" presetSubtype="0" fill="hold" nodeType="withEffect">
                                  <p:stCondLst>
                                    <p:cond delay="0"/>
                                  </p:stCondLst>
                                  <p:childTnLst>
                                    <p:anim calcmode="lin" valueType="num">
                                      <p:cBhvr>
                                        <p:cTn id="75" dur="500"/>
                                        <p:tgtEl>
                                          <p:spTgt spid="36"/>
                                        </p:tgtEl>
                                        <p:attrNameLst>
                                          <p:attrName>ppt_w</p:attrName>
                                        </p:attrNameLst>
                                      </p:cBhvr>
                                      <p:tavLst>
                                        <p:tav tm="0">
                                          <p:val>
                                            <p:strVal val="ppt_w"/>
                                          </p:val>
                                        </p:tav>
                                        <p:tav tm="100000">
                                          <p:val>
                                            <p:fltVal val="0"/>
                                          </p:val>
                                        </p:tav>
                                      </p:tavLst>
                                    </p:anim>
                                    <p:anim calcmode="lin" valueType="num">
                                      <p:cBhvr>
                                        <p:cTn id="76" dur="500"/>
                                        <p:tgtEl>
                                          <p:spTgt spid="36"/>
                                        </p:tgtEl>
                                        <p:attrNameLst>
                                          <p:attrName>ppt_h</p:attrName>
                                        </p:attrNameLst>
                                      </p:cBhvr>
                                      <p:tavLst>
                                        <p:tav tm="0">
                                          <p:val>
                                            <p:strVal val="ppt_h"/>
                                          </p:val>
                                        </p:tav>
                                        <p:tav tm="100000">
                                          <p:val>
                                            <p:fltVal val="0"/>
                                          </p:val>
                                        </p:tav>
                                      </p:tavLst>
                                    </p:anim>
                                    <p:animEffect transition="out" filter="fade">
                                      <p:cBhvr>
                                        <p:cTn id="77" dur="500"/>
                                        <p:tgtEl>
                                          <p:spTgt spid="36"/>
                                        </p:tgtEl>
                                      </p:cBhvr>
                                    </p:animEffect>
                                    <p:set>
                                      <p:cBhvr>
                                        <p:cTn id="78" dur="1" fill="hold">
                                          <p:stCondLst>
                                            <p:cond delay="499"/>
                                          </p:stCondLst>
                                        </p:cTn>
                                        <p:tgtEl>
                                          <p:spTgt spid="36"/>
                                        </p:tgtEl>
                                        <p:attrNameLst>
                                          <p:attrName>style.visibility</p:attrName>
                                        </p:attrNameLst>
                                      </p:cBhvr>
                                      <p:to>
                                        <p:strVal val="hidden"/>
                                      </p:to>
                                    </p:set>
                                  </p:childTnLst>
                                </p:cTn>
                              </p:par>
                              <p:par>
                                <p:cTn id="79" presetID="53"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p:cTn id="81" dur="500" fill="hold"/>
                                        <p:tgtEl>
                                          <p:spTgt spid="38"/>
                                        </p:tgtEl>
                                        <p:attrNameLst>
                                          <p:attrName>ppt_w</p:attrName>
                                        </p:attrNameLst>
                                      </p:cBhvr>
                                      <p:tavLst>
                                        <p:tav tm="0">
                                          <p:val>
                                            <p:fltVal val="0"/>
                                          </p:val>
                                        </p:tav>
                                        <p:tav tm="100000">
                                          <p:val>
                                            <p:strVal val="#ppt_w"/>
                                          </p:val>
                                        </p:tav>
                                      </p:tavLst>
                                    </p:anim>
                                    <p:anim calcmode="lin" valueType="num">
                                      <p:cBhvr>
                                        <p:cTn id="82" dur="500" fill="hold"/>
                                        <p:tgtEl>
                                          <p:spTgt spid="38"/>
                                        </p:tgtEl>
                                        <p:attrNameLst>
                                          <p:attrName>ppt_h</p:attrName>
                                        </p:attrNameLst>
                                      </p:cBhvr>
                                      <p:tavLst>
                                        <p:tav tm="0">
                                          <p:val>
                                            <p:fltVal val="0"/>
                                          </p:val>
                                        </p:tav>
                                        <p:tav tm="100000">
                                          <p:val>
                                            <p:strVal val="#ppt_h"/>
                                          </p:val>
                                        </p:tav>
                                      </p:tavLst>
                                    </p:anim>
                                    <p:animEffect transition="in" filter="fade">
                                      <p:cBhvr>
                                        <p:cTn id="83" dur="500"/>
                                        <p:tgtEl>
                                          <p:spTgt spid="38"/>
                                        </p:tgtEl>
                                      </p:cBhvr>
                                    </p:animEffect>
                                  </p:childTnLst>
                                </p:cTn>
                              </p:par>
                              <p:par>
                                <p:cTn id="84" presetID="53" presetClass="entr" presetSubtype="0"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par>
                                <p:cTn id="89" presetID="53"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xit" presetSubtype="0" fill="hold" nodeType="clickEffect">
                                  <p:stCondLst>
                                    <p:cond delay="0"/>
                                  </p:stCondLst>
                                  <p:childTnLst>
                                    <p:anim calcmode="lin" valueType="num">
                                      <p:cBhvr>
                                        <p:cTn id="97" dur="500"/>
                                        <p:tgtEl>
                                          <p:spTgt spid="38"/>
                                        </p:tgtEl>
                                        <p:attrNameLst>
                                          <p:attrName>ppt_w</p:attrName>
                                        </p:attrNameLst>
                                      </p:cBhvr>
                                      <p:tavLst>
                                        <p:tav tm="0">
                                          <p:val>
                                            <p:strVal val="ppt_w"/>
                                          </p:val>
                                        </p:tav>
                                        <p:tav tm="100000">
                                          <p:val>
                                            <p:fltVal val="0"/>
                                          </p:val>
                                        </p:tav>
                                      </p:tavLst>
                                    </p:anim>
                                    <p:anim calcmode="lin" valueType="num">
                                      <p:cBhvr>
                                        <p:cTn id="98" dur="500"/>
                                        <p:tgtEl>
                                          <p:spTgt spid="38"/>
                                        </p:tgtEl>
                                        <p:attrNameLst>
                                          <p:attrName>ppt_h</p:attrName>
                                        </p:attrNameLst>
                                      </p:cBhvr>
                                      <p:tavLst>
                                        <p:tav tm="0">
                                          <p:val>
                                            <p:strVal val="ppt_h"/>
                                          </p:val>
                                        </p:tav>
                                        <p:tav tm="100000">
                                          <p:val>
                                            <p:fltVal val="0"/>
                                          </p:val>
                                        </p:tav>
                                      </p:tavLst>
                                    </p:anim>
                                    <p:animEffect transition="out" filter="fade">
                                      <p:cBhvr>
                                        <p:cTn id="99" dur="500"/>
                                        <p:tgtEl>
                                          <p:spTgt spid="38"/>
                                        </p:tgtEl>
                                      </p:cBhvr>
                                    </p:animEffect>
                                    <p:set>
                                      <p:cBhvr>
                                        <p:cTn id="100" dur="1" fill="hold">
                                          <p:stCondLst>
                                            <p:cond delay="499"/>
                                          </p:stCondLst>
                                        </p:cTn>
                                        <p:tgtEl>
                                          <p:spTgt spid="38"/>
                                        </p:tgtEl>
                                        <p:attrNameLst>
                                          <p:attrName>style.visibility</p:attrName>
                                        </p:attrNameLst>
                                      </p:cBhvr>
                                      <p:to>
                                        <p:strVal val="hidden"/>
                                      </p:to>
                                    </p:set>
                                  </p:childTnLst>
                                </p:cTn>
                              </p:par>
                              <p:par>
                                <p:cTn id="101" presetID="53" presetClass="exit" presetSubtype="0" fill="hold" grpId="1" nodeType="withEffect">
                                  <p:stCondLst>
                                    <p:cond delay="0"/>
                                  </p:stCondLst>
                                  <p:childTnLst>
                                    <p:anim calcmode="lin" valueType="num">
                                      <p:cBhvr>
                                        <p:cTn id="102" dur="500"/>
                                        <p:tgtEl>
                                          <p:spTgt spid="41"/>
                                        </p:tgtEl>
                                        <p:attrNameLst>
                                          <p:attrName>ppt_w</p:attrName>
                                        </p:attrNameLst>
                                      </p:cBhvr>
                                      <p:tavLst>
                                        <p:tav tm="0">
                                          <p:val>
                                            <p:strVal val="ppt_w"/>
                                          </p:val>
                                        </p:tav>
                                        <p:tav tm="100000">
                                          <p:val>
                                            <p:fltVal val="0"/>
                                          </p:val>
                                        </p:tav>
                                      </p:tavLst>
                                    </p:anim>
                                    <p:anim calcmode="lin" valueType="num">
                                      <p:cBhvr>
                                        <p:cTn id="103" dur="500"/>
                                        <p:tgtEl>
                                          <p:spTgt spid="41"/>
                                        </p:tgtEl>
                                        <p:attrNameLst>
                                          <p:attrName>ppt_h</p:attrName>
                                        </p:attrNameLst>
                                      </p:cBhvr>
                                      <p:tavLst>
                                        <p:tav tm="0">
                                          <p:val>
                                            <p:strVal val="ppt_h"/>
                                          </p:val>
                                        </p:tav>
                                        <p:tav tm="100000">
                                          <p:val>
                                            <p:fltVal val="0"/>
                                          </p:val>
                                        </p:tav>
                                      </p:tavLst>
                                    </p:anim>
                                    <p:animEffect transition="out" filter="fade">
                                      <p:cBhvr>
                                        <p:cTn id="104" dur="500"/>
                                        <p:tgtEl>
                                          <p:spTgt spid="41"/>
                                        </p:tgtEl>
                                      </p:cBhvr>
                                    </p:animEffect>
                                    <p:set>
                                      <p:cBhvr>
                                        <p:cTn id="105" dur="1" fill="hold">
                                          <p:stCondLst>
                                            <p:cond delay="499"/>
                                          </p:stCondLst>
                                        </p:cTn>
                                        <p:tgtEl>
                                          <p:spTgt spid="41"/>
                                        </p:tgtEl>
                                        <p:attrNameLst>
                                          <p:attrName>style.visibility</p:attrName>
                                        </p:attrNameLst>
                                      </p:cBhvr>
                                      <p:to>
                                        <p:strVal val="hidden"/>
                                      </p:to>
                                    </p:set>
                                  </p:childTnLst>
                                </p:cTn>
                              </p:par>
                              <p:par>
                                <p:cTn id="106" presetID="50" presetClass="entr" presetSubtype="0" decel="100000"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p:cTn id="108" dur="1000" fill="hold"/>
                                        <p:tgtEl>
                                          <p:spTgt spid="29"/>
                                        </p:tgtEl>
                                        <p:attrNameLst>
                                          <p:attrName>ppt_w</p:attrName>
                                        </p:attrNameLst>
                                      </p:cBhvr>
                                      <p:tavLst>
                                        <p:tav tm="0">
                                          <p:val>
                                            <p:strVal val="#ppt_w+.3"/>
                                          </p:val>
                                        </p:tav>
                                        <p:tav tm="100000">
                                          <p:val>
                                            <p:strVal val="#ppt_w"/>
                                          </p:val>
                                        </p:tav>
                                      </p:tavLst>
                                    </p:anim>
                                    <p:anim calcmode="lin" valueType="num">
                                      <p:cBhvr>
                                        <p:cTn id="109" dur="1000" fill="hold"/>
                                        <p:tgtEl>
                                          <p:spTgt spid="29"/>
                                        </p:tgtEl>
                                        <p:attrNameLst>
                                          <p:attrName>ppt_h</p:attrName>
                                        </p:attrNameLst>
                                      </p:cBhvr>
                                      <p:tavLst>
                                        <p:tav tm="0">
                                          <p:val>
                                            <p:strVal val="#ppt_h"/>
                                          </p:val>
                                        </p:tav>
                                        <p:tav tm="100000">
                                          <p:val>
                                            <p:strVal val="#ppt_h"/>
                                          </p:val>
                                        </p:tav>
                                      </p:tavLst>
                                    </p:anim>
                                    <p:animEffect transition="in" filter="fade">
                                      <p:cBhvr>
                                        <p:cTn id="110" dur="1000"/>
                                        <p:tgtEl>
                                          <p:spTgt spid="29"/>
                                        </p:tgtEl>
                                      </p:cBhvr>
                                    </p:animEffect>
                                  </p:childTnLst>
                                </p:cTn>
                              </p:par>
                              <p:par>
                                <p:cTn id="111" presetID="53" presetClass="entr" presetSubtype="0" fill="hold" nodeType="withEffect">
                                  <p:stCondLst>
                                    <p:cond delay="0"/>
                                  </p:stCondLst>
                                  <p:childTnLst>
                                    <p:set>
                                      <p:cBhvr>
                                        <p:cTn id="112" dur="1" fill="hold">
                                          <p:stCondLst>
                                            <p:cond delay="0"/>
                                          </p:stCondLst>
                                        </p:cTn>
                                        <p:tgtEl>
                                          <p:spTgt spid="27"/>
                                        </p:tgtEl>
                                        <p:attrNameLst>
                                          <p:attrName>style.visibility</p:attrName>
                                        </p:attrNameLst>
                                      </p:cBhvr>
                                      <p:to>
                                        <p:strVal val="visible"/>
                                      </p:to>
                                    </p:set>
                                    <p:anim calcmode="lin" valueType="num">
                                      <p:cBhvr>
                                        <p:cTn id="113" dur="500" fill="hold"/>
                                        <p:tgtEl>
                                          <p:spTgt spid="27"/>
                                        </p:tgtEl>
                                        <p:attrNameLst>
                                          <p:attrName>ppt_w</p:attrName>
                                        </p:attrNameLst>
                                      </p:cBhvr>
                                      <p:tavLst>
                                        <p:tav tm="0">
                                          <p:val>
                                            <p:fltVal val="0"/>
                                          </p:val>
                                        </p:tav>
                                        <p:tav tm="100000">
                                          <p:val>
                                            <p:strVal val="#ppt_w"/>
                                          </p:val>
                                        </p:tav>
                                      </p:tavLst>
                                    </p:anim>
                                    <p:anim calcmode="lin" valueType="num">
                                      <p:cBhvr>
                                        <p:cTn id="114" dur="500" fill="hold"/>
                                        <p:tgtEl>
                                          <p:spTgt spid="27"/>
                                        </p:tgtEl>
                                        <p:attrNameLst>
                                          <p:attrName>ppt_h</p:attrName>
                                        </p:attrNameLst>
                                      </p:cBhvr>
                                      <p:tavLst>
                                        <p:tav tm="0">
                                          <p:val>
                                            <p:fltVal val="0"/>
                                          </p:val>
                                        </p:tav>
                                        <p:tav tm="100000">
                                          <p:val>
                                            <p:strVal val="#ppt_h"/>
                                          </p:val>
                                        </p:tav>
                                      </p:tavLst>
                                    </p:anim>
                                    <p:animEffect transition="in" filter="fade">
                                      <p:cBhvr>
                                        <p:cTn id="115" dur="500"/>
                                        <p:tgtEl>
                                          <p:spTgt spid="27"/>
                                        </p:tgtEl>
                                      </p:cBhvr>
                                    </p:animEffect>
                                  </p:childTnLst>
                                </p:cTn>
                              </p:par>
                              <p:par>
                                <p:cTn id="116" presetID="53" presetClass="entr" presetSubtype="0" fill="hold" nodeType="withEffect">
                                  <p:stCondLst>
                                    <p:cond delay="0"/>
                                  </p:stCondLst>
                                  <p:childTnLst>
                                    <p:set>
                                      <p:cBhvr>
                                        <p:cTn id="117" dur="1" fill="hold">
                                          <p:stCondLst>
                                            <p:cond delay="0"/>
                                          </p:stCondLst>
                                        </p:cTn>
                                        <p:tgtEl>
                                          <p:spTgt spid="26"/>
                                        </p:tgtEl>
                                        <p:attrNameLst>
                                          <p:attrName>style.visibility</p:attrName>
                                        </p:attrNameLst>
                                      </p:cBhvr>
                                      <p:to>
                                        <p:strVal val="visible"/>
                                      </p:to>
                                    </p:set>
                                    <p:anim calcmode="lin" valueType="num">
                                      <p:cBhvr>
                                        <p:cTn id="118" dur="500" fill="hold"/>
                                        <p:tgtEl>
                                          <p:spTgt spid="26"/>
                                        </p:tgtEl>
                                        <p:attrNameLst>
                                          <p:attrName>ppt_w</p:attrName>
                                        </p:attrNameLst>
                                      </p:cBhvr>
                                      <p:tavLst>
                                        <p:tav tm="0">
                                          <p:val>
                                            <p:fltVal val="0"/>
                                          </p:val>
                                        </p:tav>
                                        <p:tav tm="100000">
                                          <p:val>
                                            <p:strVal val="#ppt_w"/>
                                          </p:val>
                                        </p:tav>
                                      </p:tavLst>
                                    </p:anim>
                                    <p:anim calcmode="lin" valueType="num">
                                      <p:cBhvr>
                                        <p:cTn id="119" dur="500" fill="hold"/>
                                        <p:tgtEl>
                                          <p:spTgt spid="26"/>
                                        </p:tgtEl>
                                        <p:attrNameLst>
                                          <p:attrName>ppt_h</p:attrName>
                                        </p:attrNameLst>
                                      </p:cBhvr>
                                      <p:tavLst>
                                        <p:tav tm="0">
                                          <p:val>
                                            <p:fltVal val="0"/>
                                          </p:val>
                                        </p:tav>
                                        <p:tav tm="100000">
                                          <p:val>
                                            <p:strVal val="#ppt_h"/>
                                          </p:val>
                                        </p:tav>
                                      </p:tavLst>
                                    </p:anim>
                                    <p:animEffect transition="in" filter="fade">
                                      <p:cBhvr>
                                        <p:cTn id="120" dur="500"/>
                                        <p:tgtEl>
                                          <p:spTgt spid="26"/>
                                        </p:tgtEl>
                                      </p:cBhvr>
                                    </p:animEffect>
                                  </p:childTnLst>
                                </p:cTn>
                              </p:par>
                              <p:par>
                                <p:cTn id="121" presetID="53" presetClass="entr" presetSubtype="0" fill="hold" nodeType="withEffect">
                                  <p:stCondLst>
                                    <p:cond delay="0"/>
                                  </p:stCondLst>
                                  <p:childTnLst>
                                    <p:set>
                                      <p:cBhvr>
                                        <p:cTn id="122" dur="1" fill="hold">
                                          <p:stCondLst>
                                            <p:cond delay="0"/>
                                          </p:stCondLst>
                                        </p:cTn>
                                        <p:tgtEl>
                                          <p:spTgt spid="28"/>
                                        </p:tgtEl>
                                        <p:attrNameLst>
                                          <p:attrName>style.visibility</p:attrName>
                                        </p:attrNameLst>
                                      </p:cBhvr>
                                      <p:to>
                                        <p:strVal val="visible"/>
                                      </p:to>
                                    </p:set>
                                    <p:anim calcmode="lin" valueType="num">
                                      <p:cBhvr>
                                        <p:cTn id="123" dur="500" fill="hold"/>
                                        <p:tgtEl>
                                          <p:spTgt spid="28"/>
                                        </p:tgtEl>
                                        <p:attrNameLst>
                                          <p:attrName>ppt_w</p:attrName>
                                        </p:attrNameLst>
                                      </p:cBhvr>
                                      <p:tavLst>
                                        <p:tav tm="0">
                                          <p:val>
                                            <p:fltVal val="0"/>
                                          </p:val>
                                        </p:tav>
                                        <p:tav tm="100000">
                                          <p:val>
                                            <p:strVal val="#ppt_w"/>
                                          </p:val>
                                        </p:tav>
                                      </p:tavLst>
                                    </p:anim>
                                    <p:anim calcmode="lin" valueType="num">
                                      <p:cBhvr>
                                        <p:cTn id="124" dur="500" fill="hold"/>
                                        <p:tgtEl>
                                          <p:spTgt spid="28"/>
                                        </p:tgtEl>
                                        <p:attrNameLst>
                                          <p:attrName>ppt_h</p:attrName>
                                        </p:attrNameLst>
                                      </p:cBhvr>
                                      <p:tavLst>
                                        <p:tav tm="0">
                                          <p:val>
                                            <p:fltVal val="0"/>
                                          </p:val>
                                        </p:tav>
                                        <p:tav tm="100000">
                                          <p:val>
                                            <p:strVal val="#ppt_h"/>
                                          </p:val>
                                        </p:tav>
                                      </p:tavLst>
                                    </p:anim>
                                    <p:animEffect transition="in" filter="fade">
                                      <p:cBhvr>
                                        <p:cTn id="125" dur="500"/>
                                        <p:tgtEl>
                                          <p:spTgt spid="28"/>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xit" presetSubtype="0" fill="hold" grpId="1" nodeType="clickEffect">
                                  <p:stCondLst>
                                    <p:cond delay="0"/>
                                  </p:stCondLst>
                                  <p:childTnLst>
                                    <p:anim calcmode="lin" valueType="num">
                                      <p:cBhvr>
                                        <p:cTn id="129" dur="500"/>
                                        <p:tgtEl>
                                          <p:spTgt spid="29"/>
                                        </p:tgtEl>
                                        <p:attrNameLst>
                                          <p:attrName>ppt_w</p:attrName>
                                        </p:attrNameLst>
                                      </p:cBhvr>
                                      <p:tavLst>
                                        <p:tav tm="0">
                                          <p:val>
                                            <p:strVal val="ppt_w"/>
                                          </p:val>
                                        </p:tav>
                                        <p:tav tm="100000">
                                          <p:val>
                                            <p:fltVal val="0"/>
                                          </p:val>
                                        </p:tav>
                                      </p:tavLst>
                                    </p:anim>
                                    <p:anim calcmode="lin" valueType="num">
                                      <p:cBhvr>
                                        <p:cTn id="130" dur="500"/>
                                        <p:tgtEl>
                                          <p:spTgt spid="29"/>
                                        </p:tgtEl>
                                        <p:attrNameLst>
                                          <p:attrName>ppt_h</p:attrName>
                                        </p:attrNameLst>
                                      </p:cBhvr>
                                      <p:tavLst>
                                        <p:tav tm="0">
                                          <p:val>
                                            <p:strVal val="ppt_h"/>
                                          </p:val>
                                        </p:tav>
                                        <p:tav tm="100000">
                                          <p:val>
                                            <p:fltVal val="0"/>
                                          </p:val>
                                        </p:tav>
                                      </p:tavLst>
                                    </p:anim>
                                    <p:animEffect transition="out" filter="fade">
                                      <p:cBhvr>
                                        <p:cTn id="131" dur="500"/>
                                        <p:tgtEl>
                                          <p:spTgt spid="29"/>
                                        </p:tgtEl>
                                      </p:cBhvr>
                                    </p:animEffect>
                                    <p:set>
                                      <p:cBhvr>
                                        <p:cTn id="132" dur="1" fill="hold">
                                          <p:stCondLst>
                                            <p:cond delay="499"/>
                                          </p:stCondLst>
                                        </p:cTn>
                                        <p:tgtEl>
                                          <p:spTgt spid="29"/>
                                        </p:tgtEl>
                                        <p:attrNameLst>
                                          <p:attrName>style.visibility</p:attrName>
                                        </p:attrNameLst>
                                      </p:cBhvr>
                                      <p:to>
                                        <p:strVal val="hidden"/>
                                      </p:to>
                                    </p:set>
                                  </p:childTnLst>
                                </p:cTn>
                              </p:par>
                            </p:childTnLst>
                          </p:cTn>
                        </p:par>
                        <p:par>
                          <p:cTn id="133" fill="hold">
                            <p:stCondLst>
                              <p:cond delay="500"/>
                            </p:stCondLst>
                            <p:childTnLst>
                              <p:par>
                                <p:cTn id="134" presetID="50" presetClass="entr" presetSubtype="0" decel="100000" fill="hold" grpId="0" nodeType="afterEffect">
                                  <p:stCondLst>
                                    <p:cond delay="0"/>
                                  </p:stCondLst>
                                  <p:childTnLst>
                                    <p:set>
                                      <p:cBhvr>
                                        <p:cTn id="135" dur="1" fill="hold">
                                          <p:stCondLst>
                                            <p:cond delay="0"/>
                                          </p:stCondLst>
                                        </p:cTn>
                                        <p:tgtEl>
                                          <p:spTgt spid="35"/>
                                        </p:tgtEl>
                                        <p:attrNameLst>
                                          <p:attrName>style.visibility</p:attrName>
                                        </p:attrNameLst>
                                      </p:cBhvr>
                                      <p:to>
                                        <p:strVal val="visible"/>
                                      </p:to>
                                    </p:set>
                                    <p:anim calcmode="lin" valueType="num">
                                      <p:cBhvr>
                                        <p:cTn id="136" dur="1000" fill="hold"/>
                                        <p:tgtEl>
                                          <p:spTgt spid="35"/>
                                        </p:tgtEl>
                                        <p:attrNameLst>
                                          <p:attrName>ppt_w</p:attrName>
                                        </p:attrNameLst>
                                      </p:cBhvr>
                                      <p:tavLst>
                                        <p:tav tm="0">
                                          <p:val>
                                            <p:strVal val="#ppt_w+.3"/>
                                          </p:val>
                                        </p:tav>
                                        <p:tav tm="100000">
                                          <p:val>
                                            <p:strVal val="#ppt_w"/>
                                          </p:val>
                                        </p:tav>
                                      </p:tavLst>
                                    </p:anim>
                                    <p:anim calcmode="lin" valueType="num">
                                      <p:cBhvr>
                                        <p:cTn id="137" dur="1000" fill="hold"/>
                                        <p:tgtEl>
                                          <p:spTgt spid="35"/>
                                        </p:tgtEl>
                                        <p:attrNameLst>
                                          <p:attrName>ppt_h</p:attrName>
                                        </p:attrNameLst>
                                      </p:cBhvr>
                                      <p:tavLst>
                                        <p:tav tm="0">
                                          <p:val>
                                            <p:strVal val="#ppt_h"/>
                                          </p:val>
                                        </p:tav>
                                        <p:tav tm="100000">
                                          <p:val>
                                            <p:strVal val="#ppt_h"/>
                                          </p:val>
                                        </p:tav>
                                      </p:tavLst>
                                    </p:anim>
                                    <p:animEffect transition="in" filter="fade">
                                      <p:cBhvr>
                                        <p:cTn id="138" dur="1000"/>
                                        <p:tgtEl>
                                          <p:spTgt spid="35"/>
                                        </p:tgtEl>
                                      </p:cBhvr>
                                    </p:animEffect>
                                  </p:childTnLst>
                                </p:cTn>
                              </p:par>
                              <p:par>
                                <p:cTn id="139" presetID="53" presetClass="entr" presetSubtype="0" fill="hold" nodeType="withEffect">
                                  <p:stCondLst>
                                    <p:cond delay="0"/>
                                  </p:stCondLst>
                                  <p:childTnLst>
                                    <p:set>
                                      <p:cBhvr>
                                        <p:cTn id="140" dur="1" fill="hold">
                                          <p:stCondLst>
                                            <p:cond delay="0"/>
                                          </p:stCondLst>
                                        </p:cTn>
                                        <p:tgtEl>
                                          <p:spTgt spid="32"/>
                                        </p:tgtEl>
                                        <p:attrNameLst>
                                          <p:attrName>style.visibility</p:attrName>
                                        </p:attrNameLst>
                                      </p:cBhvr>
                                      <p:to>
                                        <p:strVal val="visible"/>
                                      </p:to>
                                    </p:set>
                                    <p:anim calcmode="lin" valueType="num">
                                      <p:cBhvr>
                                        <p:cTn id="141" dur="500" fill="hold"/>
                                        <p:tgtEl>
                                          <p:spTgt spid="32"/>
                                        </p:tgtEl>
                                        <p:attrNameLst>
                                          <p:attrName>ppt_w</p:attrName>
                                        </p:attrNameLst>
                                      </p:cBhvr>
                                      <p:tavLst>
                                        <p:tav tm="0">
                                          <p:val>
                                            <p:fltVal val="0"/>
                                          </p:val>
                                        </p:tav>
                                        <p:tav tm="100000">
                                          <p:val>
                                            <p:strVal val="#ppt_w"/>
                                          </p:val>
                                        </p:tav>
                                      </p:tavLst>
                                    </p:anim>
                                    <p:anim calcmode="lin" valueType="num">
                                      <p:cBhvr>
                                        <p:cTn id="142" dur="500" fill="hold"/>
                                        <p:tgtEl>
                                          <p:spTgt spid="32"/>
                                        </p:tgtEl>
                                        <p:attrNameLst>
                                          <p:attrName>ppt_h</p:attrName>
                                        </p:attrNameLst>
                                      </p:cBhvr>
                                      <p:tavLst>
                                        <p:tav tm="0">
                                          <p:val>
                                            <p:fltVal val="0"/>
                                          </p:val>
                                        </p:tav>
                                        <p:tav tm="100000">
                                          <p:val>
                                            <p:strVal val="#ppt_h"/>
                                          </p:val>
                                        </p:tav>
                                      </p:tavLst>
                                    </p:anim>
                                    <p:animEffect transition="in" filter="fade">
                                      <p:cBhvr>
                                        <p:cTn id="143" dur="500"/>
                                        <p:tgtEl>
                                          <p:spTgt spid="32"/>
                                        </p:tgtEl>
                                      </p:cBhvr>
                                    </p:animEffect>
                                  </p:childTnLst>
                                </p:cTn>
                              </p:par>
                              <p:par>
                                <p:cTn id="144" presetID="53" presetClass="entr" presetSubtype="0" fill="hold" nodeType="withEffect">
                                  <p:stCondLst>
                                    <p:cond delay="0"/>
                                  </p:stCondLst>
                                  <p:childTnLst>
                                    <p:set>
                                      <p:cBhvr>
                                        <p:cTn id="145" dur="1" fill="hold">
                                          <p:stCondLst>
                                            <p:cond delay="0"/>
                                          </p:stCondLst>
                                        </p:cTn>
                                        <p:tgtEl>
                                          <p:spTgt spid="31"/>
                                        </p:tgtEl>
                                        <p:attrNameLst>
                                          <p:attrName>style.visibility</p:attrName>
                                        </p:attrNameLst>
                                      </p:cBhvr>
                                      <p:to>
                                        <p:strVal val="visible"/>
                                      </p:to>
                                    </p:set>
                                    <p:anim calcmode="lin" valueType="num">
                                      <p:cBhvr>
                                        <p:cTn id="146" dur="500" fill="hold"/>
                                        <p:tgtEl>
                                          <p:spTgt spid="31"/>
                                        </p:tgtEl>
                                        <p:attrNameLst>
                                          <p:attrName>ppt_w</p:attrName>
                                        </p:attrNameLst>
                                      </p:cBhvr>
                                      <p:tavLst>
                                        <p:tav tm="0">
                                          <p:val>
                                            <p:fltVal val="0"/>
                                          </p:val>
                                        </p:tav>
                                        <p:tav tm="100000">
                                          <p:val>
                                            <p:strVal val="#ppt_w"/>
                                          </p:val>
                                        </p:tav>
                                      </p:tavLst>
                                    </p:anim>
                                    <p:anim calcmode="lin" valueType="num">
                                      <p:cBhvr>
                                        <p:cTn id="147" dur="500" fill="hold"/>
                                        <p:tgtEl>
                                          <p:spTgt spid="31"/>
                                        </p:tgtEl>
                                        <p:attrNameLst>
                                          <p:attrName>ppt_h</p:attrName>
                                        </p:attrNameLst>
                                      </p:cBhvr>
                                      <p:tavLst>
                                        <p:tav tm="0">
                                          <p:val>
                                            <p:fltVal val="0"/>
                                          </p:val>
                                        </p:tav>
                                        <p:tav tm="100000">
                                          <p:val>
                                            <p:strVal val="#ppt_h"/>
                                          </p:val>
                                        </p:tav>
                                      </p:tavLst>
                                    </p:anim>
                                    <p:animEffect transition="in" filter="fade">
                                      <p:cBhvr>
                                        <p:cTn id="148" dur="500"/>
                                        <p:tgtEl>
                                          <p:spTgt spid="31"/>
                                        </p:tgtEl>
                                      </p:cBhvr>
                                    </p:animEffect>
                                  </p:childTnLst>
                                </p:cTn>
                              </p:par>
                              <p:par>
                                <p:cTn id="149" presetID="53" presetClass="entr" presetSubtype="0" fill="hold" nodeType="withEffect">
                                  <p:stCondLst>
                                    <p:cond delay="0"/>
                                  </p:stCondLst>
                                  <p:childTnLst>
                                    <p:set>
                                      <p:cBhvr>
                                        <p:cTn id="150" dur="1" fill="hold">
                                          <p:stCondLst>
                                            <p:cond delay="0"/>
                                          </p:stCondLst>
                                        </p:cTn>
                                        <p:tgtEl>
                                          <p:spTgt spid="30"/>
                                        </p:tgtEl>
                                        <p:attrNameLst>
                                          <p:attrName>style.visibility</p:attrName>
                                        </p:attrNameLst>
                                      </p:cBhvr>
                                      <p:to>
                                        <p:strVal val="visible"/>
                                      </p:to>
                                    </p:set>
                                    <p:anim calcmode="lin" valueType="num">
                                      <p:cBhvr>
                                        <p:cTn id="151" dur="500" fill="hold"/>
                                        <p:tgtEl>
                                          <p:spTgt spid="30"/>
                                        </p:tgtEl>
                                        <p:attrNameLst>
                                          <p:attrName>ppt_w</p:attrName>
                                        </p:attrNameLst>
                                      </p:cBhvr>
                                      <p:tavLst>
                                        <p:tav tm="0">
                                          <p:val>
                                            <p:fltVal val="0"/>
                                          </p:val>
                                        </p:tav>
                                        <p:tav tm="100000">
                                          <p:val>
                                            <p:strVal val="#ppt_w"/>
                                          </p:val>
                                        </p:tav>
                                      </p:tavLst>
                                    </p:anim>
                                    <p:anim calcmode="lin" valueType="num">
                                      <p:cBhvr>
                                        <p:cTn id="152" dur="500" fill="hold"/>
                                        <p:tgtEl>
                                          <p:spTgt spid="30"/>
                                        </p:tgtEl>
                                        <p:attrNameLst>
                                          <p:attrName>ppt_h</p:attrName>
                                        </p:attrNameLst>
                                      </p:cBhvr>
                                      <p:tavLst>
                                        <p:tav tm="0">
                                          <p:val>
                                            <p:fltVal val="0"/>
                                          </p:val>
                                        </p:tav>
                                        <p:tav tm="100000">
                                          <p:val>
                                            <p:strVal val="#ppt_h"/>
                                          </p:val>
                                        </p:tav>
                                      </p:tavLst>
                                    </p:anim>
                                    <p:animEffect transition="in" filter="fade">
                                      <p:cBhvr>
                                        <p:cTn id="153" dur="500"/>
                                        <p:tgtEl>
                                          <p:spTgt spid="30"/>
                                        </p:tgtEl>
                                      </p:cBhvr>
                                    </p:animEffect>
                                  </p:childTnLst>
                                </p:cTn>
                              </p:par>
                            </p:childTnLst>
                          </p:cTn>
                        </p:par>
                      </p:childTnLst>
                    </p:cTn>
                  </p:par>
                  <p:par>
                    <p:cTn id="154" fill="hold">
                      <p:stCondLst>
                        <p:cond delay="indefinite"/>
                      </p:stCondLst>
                      <p:childTnLst>
                        <p:par>
                          <p:cTn id="155" fill="hold">
                            <p:stCondLst>
                              <p:cond delay="0"/>
                            </p:stCondLst>
                            <p:childTnLst>
                              <p:par>
                                <p:cTn id="156" presetID="53" presetClass="exit" presetSubtype="0" fill="hold" grpId="1" nodeType="clickEffect">
                                  <p:stCondLst>
                                    <p:cond delay="0"/>
                                  </p:stCondLst>
                                  <p:childTnLst>
                                    <p:anim calcmode="lin" valueType="num">
                                      <p:cBhvr>
                                        <p:cTn id="157" dur="500"/>
                                        <p:tgtEl>
                                          <p:spTgt spid="35"/>
                                        </p:tgtEl>
                                        <p:attrNameLst>
                                          <p:attrName>ppt_w</p:attrName>
                                        </p:attrNameLst>
                                      </p:cBhvr>
                                      <p:tavLst>
                                        <p:tav tm="0">
                                          <p:val>
                                            <p:strVal val="ppt_w"/>
                                          </p:val>
                                        </p:tav>
                                        <p:tav tm="100000">
                                          <p:val>
                                            <p:fltVal val="0"/>
                                          </p:val>
                                        </p:tav>
                                      </p:tavLst>
                                    </p:anim>
                                    <p:anim calcmode="lin" valueType="num">
                                      <p:cBhvr>
                                        <p:cTn id="158" dur="500"/>
                                        <p:tgtEl>
                                          <p:spTgt spid="35"/>
                                        </p:tgtEl>
                                        <p:attrNameLst>
                                          <p:attrName>ppt_h</p:attrName>
                                        </p:attrNameLst>
                                      </p:cBhvr>
                                      <p:tavLst>
                                        <p:tav tm="0">
                                          <p:val>
                                            <p:strVal val="ppt_h"/>
                                          </p:val>
                                        </p:tav>
                                        <p:tav tm="100000">
                                          <p:val>
                                            <p:fltVal val="0"/>
                                          </p:val>
                                        </p:tav>
                                      </p:tavLst>
                                    </p:anim>
                                    <p:animEffect transition="out" filter="fade">
                                      <p:cBhvr>
                                        <p:cTn id="159" dur="500"/>
                                        <p:tgtEl>
                                          <p:spTgt spid="35"/>
                                        </p:tgtEl>
                                      </p:cBhvr>
                                    </p:animEffect>
                                    <p:set>
                                      <p:cBhvr>
                                        <p:cTn id="160" dur="1" fill="hold">
                                          <p:stCondLst>
                                            <p:cond delay="499"/>
                                          </p:stCondLst>
                                        </p:cTn>
                                        <p:tgtEl>
                                          <p:spTgt spid="35"/>
                                        </p:tgtEl>
                                        <p:attrNameLst>
                                          <p:attrName>style.visibility</p:attrName>
                                        </p:attrNameLst>
                                      </p:cBhvr>
                                      <p:to>
                                        <p:strVal val="hidden"/>
                                      </p:to>
                                    </p:set>
                                  </p:childTnLst>
                                </p:cTn>
                              </p:par>
                            </p:childTnLst>
                          </p:cTn>
                        </p:par>
                        <p:par>
                          <p:cTn id="161" fill="hold">
                            <p:stCondLst>
                              <p:cond delay="500"/>
                            </p:stCondLst>
                            <p:childTnLst>
                              <p:par>
                                <p:cTn id="162" presetID="50" presetClass="entr" presetSubtype="0" decel="100000" fill="hold" grpId="0" nodeType="afterEffect">
                                  <p:stCondLst>
                                    <p:cond delay="0"/>
                                  </p:stCondLst>
                                  <p:childTnLst>
                                    <p:set>
                                      <p:cBhvr>
                                        <p:cTn id="163" dur="1" fill="hold">
                                          <p:stCondLst>
                                            <p:cond delay="0"/>
                                          </p:stCondLst>
                                        </p:cTn>
                                        <p:tgtEl>
                                          <p:spTgt spid="49"/>
                                        </p:tgtEl>
                                        <p:attrNameLst>
                                          <p:attrName>style.visibility</p:attrName>
                                        </p:attrNameLst>
                                      </p:cBhvr>
                                      <p:to>
                                        <p:strVal val="visible"/>
                                      </p:to>
                                    </p:set>
                                    <p:anim calcmode="lin" valueType="num">
                                      <p:cBhvr>
                                        <p:cTn id="164" dur="1000" fill="hold"/>
                                        <p:tgtEl>
                                          <p:spTgt spid="49"/>
                                        </p:tgtEl>
                                        <p:attrNameLst>
                                          <p:attrName>ppt_w</p:attrName>
                                        </p:attrNameLst>
                                      </p:cBhvr>
                                      <p:tavLst>
                                        <p:tav tm="0">
                                          <p:val>
                                            <p:strVal val="#ppt_w+.3"/>
                                          </p:val>
                                        </p:tav>
                                        <p:tav tm="100000">
                                          <p:val>
                                            <p:strVal val="#ppt_w"/>
                                          </p:val>
                                        </p:tav>
                                      </p:tavLst>
                                    </p:anim>
                                    <p:anim calcmode="lin" valueType="num">
                                      <p:cBhvr>
                                        <p:cTn id="165" dur="1000" fill="hold"/>
                                        <p:tgtEl>
                                          <p:spTgt spid="49"/>
                                        </p:tgtEl>
                                        <p:attrNameLst>
                                          <p:attrName>ppt_h</p:attrName>
                                        </p:attrNameLst>
                                      </p:cBhvr>
                                      <p:tavLst>
                                        <p:tav tm="0">
                                          <p:val>
                                            <p:strVal val="#ppt_h"/>
                                          </p:val>
                                        </p:tav>
                                        <p:tav tm="100000">
                                          <p:val>
                                            <p:strVal val="#ppt_h"/>
                                          </p:val>
                                        </p:tav>
                                      </p:tavLst>
                                    </p:anim>
                                    <p:animEffect transition="in" filter="fade">
                                      <p:cBhvr>
                                        <p:cTn id="166" dur="1000"/>
                                        <p:tgtEl>
                                          <p:spTgt spid="49"/>
                                        </p:tgtEl>
                                      </p:cBhvr>
                                    </p:animEffect>
                                  </p:childTnLst>
                                </p:cTn>
                              </p:par>
                              <p:par>
                                <p:cTn id="167" presetID="53" presetClass="entr" presetSubtype="0" fill="hold" nodeType="withEffect">
                                  <p:stCondLst>
                                    <p:cond delay="0"/>
                                  </p:stCondLst>
                                  <p:childTnLst>
                                    <p:set>
                                      <p:cBhvr>
                                        <p:cTn id="168" dur="1" fill="hold">
                                          <p:stCondLst>
                                            <p:cond delay="0"/>
                                          </p:stCondLst>
                                        </p:cTn>
                                        <p:tgtEl>
                                          <p:spTgt spid="48"/>
                                        </p:tgtEl>
                                        <p:attrNameLst>
                                          <p:attrName>style.visibility</p:attrName>
                                        </p:attrNameLst>
                                      </p:cBhvr>
                                      <p:to>
                                        <p:strVal val="visible"/>
                                      </p:to>
                                    </p:set>
                                    <p:anim calcmode="lin" valueType="num">
                                      <p:cBhvr>
                                        <p:cTn id="169" dur="500" fill="hold"/>
                                        <p:tgtEl>
                                          <p:spTgt spid="48"/>
                                        </p:tgtEl>
                                        <p:attrNameLst>
                                          <p:attrName>ppt_w</p:attrName>
                                        </p:attrNameLst>
                                      </p:cBhvr>
                                      <p:tavLst>
                                        <p:tav tm="0">
                                          <p:val>
                                            <p:fltVal val="0"/>
                                          </p:val>
                                        </p:tav>
                                        <p:tav tm="100000">
                                          <p:val>
                                            <p:strVal val="#ppt_w"/>
                                          </p:val>
                                        </p:tav>
                                      </p:tavLst>
                                    </p:anim>
                                    <p:anim calcmode="lin" valueType="num">
                                      <p:cBhvr>
                                        <p:cTn id="170" dur="500" fill="hold"/>
                                        <p:tgtEl>
                                          <p:spTgt spid="48"/>
                                        </p:tgtEl>
                                        <p:attrNameLst>
                                          <p:attrName>ppt_h</p:attrName>
                                        </p:attrNameLst>
                                      </p:cBhvr>
                                      <p:tavLst>
                                        <p:tav tm="0">
                                          <p:val>
                                            <p:fltVal val="0"/>
                                          </p:val>
                                        </p:tav>
                                        <p:tav tm="100000">
                                          <p:val>
                                            <p:strVal val="#ppt_h"/>
                                          </p:val>
                                        </p:tav>
                                      </p:tavLst>
                                    </p:anim>
                                    <p:animEffect transition="in" filter="fade">
                                      <p:cBhvr>
                                        <p:cTn id="171" dur="500"/>
                                        <p:tgtEl>
                                          <p:spTgt spid="48"/>
                                        </p:tgtEl>
                                      </p:cBhvr>
                                    </p:animEffect>
                                  </p:childTnLst>
                                </p:cTn>
                              </p:par>
                              <p:par>
                                <p:cTn id="172" presetID="53" presetClass="entr" presetSubtype="0" fill="hold" nodeType="withEffect">
                                  <p:stCondLst>
                                    <p:cond delay="0"/>
                                  </p:stCondLst>
                                  <p:childTnLst>
                                    <p:set>
                                      <p:cBhvr>
                                        <p:cTn id="173" dur="1" fill="hold">
                                          <p:stCondLst>
                                            <p:cond delay="0"/>
                                          </p:stCondLst>
                                        </p:cTn>
                                        <p:tgtEl>
                                          <p:spTgt spid="46"/>
                                        </p:tgtEl>
                                        <p:attrNameLst>
                                          <p:attrName>style.visibility</p:attrName>
                                        </p:attrNameLst>
                                      </p:cBhvr>
                                      <p:to>
                                        <p:strVal val="visible"/>
                                      </p:to>
                                    </p:set>
                                    <p:anim calcmode="lin" valueType="num">
                                      <p:cBhvr>
                                        <p:cTn id="174" dur="500" fill="hold"/>
                                        <p:tgtEl>
                                          <p:spTgt spid="46"/>
                                        </p:tgtEl>
                                        <p:attrNameLst>
                                          <p:attrName>ppt_w</p:attrName>
                                        </p:attrNameLst>
                                      </p:cBhvr>
                                      <p:tavLst>
                                        <p:tav tm="0">
                                          <p:val>
                                            <p:fltVal val="0"/>
                                          </p:val>
                                        </p:tav>
                                        <p:tav tm="100000">
                                          <p:val>
                                            <p:strVal val="#ppt_w"/>
                                          </p:val>
                                        </p:tav>
                                      </p:tavLst>
                                    </p:anim>
                                    <p:anim calcmode="lin" valueType="num">
                                      <p:cBhvr>
                                        <p:cTn id="175" dur="500" fill="hold"/>
                                        <p:tgtEl>
                                          <p:spTgt spid="46"/>
                                        </p:tgtEl>
                                        <p:attrNameLst>
                                          <p:attrName>ppt_h</p:attrName>
                                        </p:attrNameLst>
                                      </p:cBhvr>
                                      <p:tavLst>
                                        <p:tav tm="0">
                                          <p:val>
                                            <p:fltVal val="0"/>
                                          </p:val>
                                        </p:tav>
                                        <p:tav tm="100000">
                                          <p:val>
                                            <p:strVal val="#ppt_h"/>
                                          </p:val>
                                        </p:tav>
                                      </p:tavLst>
                                    </p:anim>
                                    <p:animEffect transition="in" filter="fade">
                                      <p:cBhvr>
                                        <p:cTn id="176" dur="500"/>
                                        <p:tgtEl>
                                          <p:spTgt spid="46"/>
                                        </p:tgtEl>
                                      </p:cBhvr>
                                    </p:animEffect>
                                  </p:childTnLst>
                                </p:cTn>
                              </p:par>
                              <p:par>
                                <p:cTn id="177" presetID="53" presetClass="entr" presetSubtype="0" fill="hold" nodeType="withEffect">
                                  <p:stCondLst>
                                    <p:cond delay="0"/>
                                  </p:stCondLst>
                                  <p:childTnLst>
                                    <p:set>
                                      <p:cBhvr>
                                        <p:cTn id="178" dur="1" fill="hold">
                                          <p:stCondLst>
                                            <p:cond delay="0"/>
                                          </p:stCondLst>
                                        </p:cTn>
                                        <p:tgtEl>
                                          <p:spTgt spid="47"/>
                                        </p:tgtEl>
                                        <p:attrNameLst>
                                          <p:attrName>style.visibility</p:attrName>
                                        </p:attrNameLst>
                                      </p:cBhvr>
                                      <p:to>
                                        <p:strVal val="visible"/>
                                      </p:to>
                                    </p:set>
                                    <p:anim calcmode="lin" valueType="num">
                                      <p:cBhvr>
                                        <p:cTn id="179" dur="500" fill="hold"/>
                                        <p:tgtEl>
                                          <p:spTgt spid="47"/>
                                        </p:tgtEl>
                                        <p:attrNameLst>
                                          <p:attrName>ppt_w</p:attrName>
                                        </p:attrNameLst>
                                      </p:cBhvr>
                                      <p:tavLst>
                                        <p:tav tm="0">
                                          <p:val>
                                            <p:fltVal val="0"/>
                                          </p:val>
                                        </p:tav>
                                        <p:tav tm="100000">
                                          <p:val>
                                            <p:strVal val="#ppt_w"/>
                                          </p:val>
                                        </p:tav>
                                      </p:tavLst>
                                    </p:anim>
                                    <p:anim calcmode="lin" valueType="num">
                                      <p:cBhvr>
                                        <p:cTn id="180" dur="500" fill="hold"/>
                                        <p:tgtEl>
                                          <p:spTgt spid="47"/>
                                        </p:tgtEl>
                                        <p:attrNameLst>
                                          <p:attrName>ppt_h</p:attrName>
                                        </p:attrNameLst>
                                      </p:cBhvr>
                                      <p:tavLst>
                                        <p:tav tm="0">
                                          <p:val>
                                            <p:fltVal val="0"/>
                                          </p:val>
                                        </p:tav>
                                        <p:tav tm="100000">
                                          <p:val>
                                            <p:strVal val="#ppt_h"/>
                                          </p:val>
                                        </p:tav>
                                      </p:tavLst>
                                    </p:anim>
                                    <p:animEffect transition="in" filter="fade">
                                      <p:cBhvr>
                                        <p:cTn id="181" dur="500"/>
                                        <p:tgtEl>
                                          <p:spTgt spid="47"/>
                                        </p:tgtEl>
                                      </p:cBhvr>
                                    </p:animEffect>
                                  </p:childTnLst>
                                </p:cTn>
                              </p:par>
                            </p:childTnLst>
                          </p:cTn>
                        </p:par>
                      </p:childTnLst>
                    </p:cTn>
                  </p:par>
                  <p:par>
                    <p:cTn id="182" fill="hold">
                      <p:stCondLst>
                        <p:cond delay="indefinite"/>
                      </p:stCondLst>
                      <p:childTnLst>
                        <p:par>
                          <p:cTn id="183" fill="hold">
                            <p:stCondLst>
                              <p:cond delay="0"/>
                            </p:stCondLst>
                            <p:childTnLst>
                              <p:par>
                                <p:cTn id="184" presetID="53" presetClass="exit" presetSubtype="0" fill="hold" grpId="1" nodeType="clickEffect">
                                  <p:stCondLst>
                                    <p:cond delay="0"/>
                                  </p:stCondLst>
                                  <p:childTnLst>
                                    <p:anim calcmode="lin" valueType="num">
                                      <p:cBhvr>
                                        <p:cTn id="185" dur="500"/>
                                        <p:tgtEl>
                                          <p:spTgt spid="49"/>
                                        </p:tgtEl>
                                        <p:attrNameLst>
                                          <p:attrName>ppt_w</p:attrName>
                                        </p:attrNameLst>
                                      </p:cBhvr>
                                      <p:tavLst>
                                        <p:tav tm="0">
                                          <p:val>
                                            <p:strVal val="ppt_w"/>
                                          </p:val>
                                        </p:tav>
                                        <p:tav tm="100000">
                                          <p:val>
                                            <p:fltVal val="0"/>
                                          </p:val>
                                        </p:tav>
                                      </p:tavLst>
                                    </p:anim>
                                    <p:anim calcmode="lin" valueType="num">
                                      <p:cBhvr>
                                        <p:cTn id="186" dur="500"/>
                                        <p:tgtEl>
                                          <p:spTgt spid="49"/>
                                        </p:tgtEl>
                                        <p:attrNameLst>
                                          <p:attrName>ppt_h</p:attrName>
                                        </p:attrNameLst>
                                      </p:cBhvr>
                                      <p:tavLst>
                                        <p:tav tm="0">
                                          <p:val>
                                            <p:strVal val="ppt_h"/>
                                          </p:val>
                                        </p:tav>
                                        <p:tav tm="100000">
                                          <p:val>
                                            <p:fltVal val="0"/>
                                          </p:val>
                                        </p:tav>
                                      </p:tavLst>
                                    </p:anim>
                                    <p:animEffect transition="out" filter="fade">
                                      <p:cBhvr>
                                        <p:cTn id="187" dur="500"/>
                                        <p:tgtEl>
                                          <p:spTgt spid="49"/>
                                        </p:tgtEl>
                                      </p:cBhvr>
                                    </p:animEffect>
                                    <p:set>
                                      <p:cBhvr>
                                        <p:cTn id="188" dur="1" fill="hold">
                                          <p:stCondLst>
                                            <p:cond delay="499"/>
                                          </p:stCondLst>
                                        </p:cTn>
                                        <p:tgtEl>
                                          <p:spTgt spid="49"/>
                                        </p:tgtEl>
                                        <p:attrNameLst>
                                          <p:attrName>style.visibility</p:attrName>
                                        </p:attrNameLst>
                                      </p:cBhvr>
                                      <p:to>
                                        <p:strVal val="hidden"/>
                                      </p:to>
                                    </p:set>
                                  </p:childTnLst>
                                </p:cTn>
                              </p:par>
                              <p:par>
                                <p:cTn id="189" presetID="53" presetClass="exit" presetSubtype="0" fill="hold" nodeType="withEffect">
                                  <p:stCondLst>
                                    <p:cond delay="0"/>
                                  </p:stCondLst>
                                  <p:childTnLst>
                                    <p:anim calcmode="lin" valueType="num">
                                      <p:cBhvr>
                                        <p:cTn id="190" dur="500"/>
                                        <p:tgtEl>
                                          <p:spTgt spid="48"/>
                                        </p:tgtEl>
                                        <p:attrNameLst>
                                          <p:attrName>ppt_w</p:attrName>
                                        </p:attrNameLst>
                                      </p:cBhvr>
                                      <p:tavLst>
                                        <p:tav tm="0">
                                          <p:val>
                                            <p:strVal val="ppt_w"/>
                                          </p:val>
                                        </p:tav>
                                        <p:tav tm="100000">
                                          <p:val>
                                            <p:fltVal val="0"/>
                                          </p:val>
                                        </p:tav>
                                      </p:tavLst>
                                    </p:anim>
                                    <p:anim calcmode="lin" valueType="num">
                                      <p:cBhvr>
                                        <p:cTn id="191" dur="500"/>
                                        <p:tgtEl>
                                          <p:spTgt spid="48"/>
                                        </p:tgtEl>
                                        <p:attrNameLst>
                                          <p:attrName>ppt_h</p:attrName>
                                        </p:attrNameLst>
                                      </p:cBhvr>
                                      <p:tavLst>
                                        <p:tav tm="0">
                                          <p:val>
                                            <p:strVal val="ppt_h"/>
                                          </p:val>
                                        </p:tav>
                                        <p:tav tm="100000">
                                          <p:val>
                                            <p:fltVal val="0"/>
                                          </p:val>
                                        </p:tav>
                                      </p:tavLst>
                                    </p:anim>
                                    <p:animEffect transition="out" filter="fade">
                                      <p:cBhvr>
                                        <p:cTn id="192" dur="500"/>
                                        <p:tgtEl>
                                          <p:spTgt spid="48"/>
                                        </p:tgtEl>
                                      </p:cBhvr>
                                    </p:animEffect>
                                    <p:set>
                                      <p:cBhvr>
                                        <p:cTn id="193" dur="1" fill="hold">
                                          <p:stCondLst>
                                            <p:cond delay="499"/>
                                          </p:stCondLst>
                                        </p:cTn>
                                        <p:tgtEl>
                                          <p:spTgt spid="48"/>
                                        </p:tgtEl>
                                        <p:attrNameLst>
                                          <p:attrName>style.visibility</p:attrName>
                                        </p:attrNameLst>
                                      </p:cBhvr>
                                      <p:to>
                                        <p:strVal val="hidden"/>
                                      </p:to>
                                    </p:set>
                                  </p:childTnLst>
                                </p:cTn>
                              </p:par>
                            </p:childTnLst>
                          </p:cTn>
                        </p:par>
                        <p:par>
                          <p:cTn id="194" fill="hold">
                            <p:stCondLst>
                              <p:cond delay="500"/>
                            </p:stCondLst>
                            <p:childTnLst>
                              <p:par>
                                <p:cTn id="195" presetID="50" presetClass="entr" presetSubtype="0" decel="100000" fill="hold" grpId="0" nodeType="afterEffect">
                                  <p:stCondLst>
                                    <p:cond delay="0"/>
                                  </p:stCondLst>
                                  <p:childTnLst>
                                    <p:set>
                                      <p:cBhvr>
                                        <p:cTn id="196" dur="1" fill="hold">
                                          <p:stCondLst>
                                            <p:cond delay="0"/>
                                          </p:stCondLst>
                                        </p:cTn>
                                        <p:tgtEl>
                                          <p:spTgt spid="45"/>
                                        </p:tgtEl>
                                        <p:attrNameLst>
                                          <p:attrName>style.visibility</p:attrName>
                                        </p:attrNameLst>
                                      </p:cBhvr>
                                      <p:to>
                                        <p:strVal val="visible"/>
                                      </p:to>
                                    </p:set>
                                    <p:anim calcmode="lin" valueType="num">
                                      <p:cBhvr>
                                        <p:cTn id="197" dur="1000" fill="hold"/>
                                        <p:tgtEl>
                                          <p:spTgt spid="45"/>
                                        </p:tgtEl>
                                        <p:attrNameLst>
                                          <p:attrName>ppt_w</p:attrName>
                                        </p:attrNameLst>
                                      </p:cBhvr>
                                      <p:tavLst>
                                        <p:tav tm="0">
                                          <p:val>
                                            <p:strVal val="#ppt_w+.3"/>
                                          </p:val>
                                        </p:tav>
                                        <p:tav tm="100000">
                                          <p:val>
                                            <p:strVal val="#ppt_w"/>
                                          </p:val>
                                        </p:tav>
                                      </p:tavLst>
                                    </p:anim>
                                    <p:anim calcmode="lin" valueType="num">
                                      <p:cBhvr>
                                        <p:cTn id="198" dur="1000" fill="hold"/>
                                        <p:tgtEl>
                                          <p:spTgt spid="45"/>
                                        </p:tgtEl>
                                        <p:attrNameLst>
                                          <p:attrName>ppt_h</p:attrName>
                                        </p:attrNameLst>
                                      </p:cBhvr>
                                      <p:tavLst>
                                        <p:tav tm="0">
                                          <p:val>
                                            <p:strVal val="#ppt_h"/>
                                          </p:val>
                                        </p:tav>
                                        <p:tav tm="100000">
                                          <p:val>
                                            <p:strVal val="#ppt_h"/>
                                          </p:val>
                                        </p:tav>
                                      </p:tavLst>
                                    </p:anim>
                                    <p:animEffect transition="in" filter="fade">
                                      <p:cBhvr>
                                        <p:cTn id="199" dur="1000"/>
                                        <p:tgtEl>
                                          <p:spTgt spid="45"/>
                                        </p:tgtEl>
                                      </p:cBhvr>
                                    </p:animEffect>
                                  </p:childTnLst>
                                </p:cTn>
                              </p:par>
                              <p:par>
                                <p:cTn id="200" presetID="53" presetClass="entr" presetSubtype="0" fill="hold" nodeType="withEffect">
                                  <p:stCondLst>
                                    <p:cond delay="0"/>
                                  </p:stCondLst>
                                  <p:childTnLst>
                                    <p:set>
                                      <p:cBhvr>
                                        <p:cTn id="201" dur="1" fill="hold">
                                          <p:stCondLst>
                                            <p:cond delay="0"/>
                                          </p:stCondLst>
                                        </p:cTn>
                                        <p:tgtEl>
                                          <p:spTgt spid="42"/>
                                        </p:tgtEl>
                                        <p:attrNameLst>
                                          <p:attrName>style.visibility</p:attrName>
                                        </p:attrNameLst>
                                      </p:cBhvr>
                                      <p:to>
                                        <p:strVal val="visible"/>
                                      </p:to>
                                    </p:set>
                                    <p:anim calcmode="lin" valueType="num">
                                      <p:cBhvr>
                                        <p:cTn id="202" dur="500" fill="hold"/>
                                        <p:tgtEl>
                                          <p:spTgt spid="42"/>
                                        </p:tgtEl>
                                        <p:attrNameLst>
                                          <p:attrName>ppt_w</p:attrName>
                                        </p:attrNameLst>
                                      </p:cBhvr>
                                      <p:tavLst>
                                        <p:tav tm="0">
                                          <p:val>
                                            <p:fltVal val="0"/>
                                          </p:val>
                                        </p:tav>
                                        <p:tav tm="100000">
                                          <p:val>
                                            <p:strVal val="#ppt_w"/>
                                          </p:val>
                                        </p:tav>
                                      </p:tavLst>
                                    </p:anim>
                                    <p:anim calcmode="lin" valueType="num">
                                      <p:cBhvr>
                                        <p:cTn id="203" dur="500" fill="hold"/>
                                        <p:tgtEl>
                                          <p:spTgt spid="42"/>
                                        </p:tgtEl>
                                        <p:attrNameLst>
                                          <p:attrName>ppt_h</p:attrName>
                                        </p:attrNameLst>
                                      </p:cBhvr>
                                      <p:tavLst>
                                        <p:tav tm="0">
                                          <p:val>
                                            <p:fltVal val="0"/>
                                          </p:val>
                                        </p:tav>
                                        <p:tav tm="100000">
                                          <p:val>
                                            <p:strVal val="#ppt_h"/>
                                          </p:val>
                                        </p:tav>
                                      </p:tavLst>
                                    </p:anim>
                                    <p:animEffect transition="in" filter="fade">
                                      <p:cBhvr>
                                        <p:cTn id="204" dur="500"/>
                                        <p:tgtEl>
                                          <p:spTgt spid="42"/>
                                        </p:tgtEl>
                                      </p:cBhvr>
                                    </p:animEffect>
                                  </p:childTnLst>
                                </p:cTn>
                              </p:par>
                              <p:par>
                                <p:cTn id="205" presetID="53" presetClass="entr" presetSubtype="0" fill="hold" nodeType="withEffect">
                                  <p:stCondLst>
                                    <p:cond delay="0"/>
                                  </p:stCondLst>
                                  <p:childTnLst>
                                    <p:set>
                                      <p:cBhvr>
                                        <p:cTn id="206" dur="1" fill="hold">
                                          <p:stCondLst>
                                            <p:cond delay="0"/>
                                          </p:stCondLst>
                                        </p:cTn>
                                        <p:tgtEl>
                                          <p:spTgt spid="44"/>
                                        </p:tgtEl>
                                        <p:attrNameLst>
                                          <p:attrName>style.visibility</p:attrName>
                                        </p:attrNameLst>
                                      </p:cBhvr>
                                      <p:to>
                                        <p:strVal val="visible"/>
                                      </p:to>
                                    </p:set>
                                    <p:anim calcmode="lin" valueType="num">
                                      <p:cBhvr>
                                        <p:cTn id="207" dur="500" fill="hold"/>
                                        <p:tgtEl>
                                          <p:spTgt spid="44"/>
                                        </p:tgtEl>
                                        <p:attrNameLst>
                                          <p:attrName>ppt_w</p:attrName>
                                        </p:attrNameLst>
                                      </p:cBhvr>
                                      <p:tavLst>
                                        <p:tav tm="0">
                                          <p:val>
                                            <p:fltVal val="0"/>
                                          </p:val>
                                        </p:tav>
                                        <p:tav tm="100000">
                                          <p:val>
                                            <p:strVal val="#ppt_w"/>
                                          </p:val>
                                        </p:tav>
                                      </p:tavLst>
                                    </p:anim>
                                    <p:anim calcmode="lin" valueType="num">
                                      <p:cBhvr>
                                        <p:cTn id="208" dur="500" fill="hold"/>
                                        <p:tgtEl>
                                          <p:spTgt spid="44"/>
                                        </p:tgtEl>
                                        <p:attrNameLst>
                                          <p:attrName>ppt_h</p:attrName>
                                        </p:attrNameLst>
                                      </p:cBhvr>
                                      <p:tavLst>
                                        <p:tav tm="0">
                                          <p:val>
                                            <p:fltVal val="0"/>
                                          </p:val>
                                        </p:tav>
                                        <p:tav tm="100000">
                                          <p:val>
                                            <p:strVal val="#ppt_h"/>
                                          </p:val>
                                        </p:tav>
                                      </p:tavLst>
                                    </p:anim>
                                    <p:animEffect transition="in" filter="fade">
                                      <p:cBhvr>
                                        <p:cTn id="209" dur="500"/>
                                        <p:tgtEl>
                                          <p:spTgt spid="44"/>
                                        </p:tgtEl>
                                      </p:cBhvr>
                                    </p:animEffect>
                                  </p:childTnLst>
                                </p:cTn>
                              </p:par>
                              <p:par>
                                <p:cTn id="210" presetID="53" presetClass="entr" presetSubtype="0" fill="hold" nodeType="withEffect">
                                  <p:stCondLst>
                                    <p:cond delay="0"/>
                                  </p:stCondLst>
                                  <p:childTnLst>
                                    <p:set>
                                      <p:cBhvr>
                                        <p:cTn id="211" dur="1" fill="hold">
                                          <p:stCondLst>
                                            <p:cond delay="0"/>
                                          </p:stCondLst>
                                        </p:cTn>
                                        <p:tgtEl>
                                          <p:spTgt spid="43"/>
                                        </p:tgtEl>
                                        <p:attrNameLst>
                                          <p:attrName>style.visibility</p:attrName>
                                        </p:attrNameLst>
                                      </p:cBhvr>
                                      <p:to>
                                        <p:strVal val="visible"/>
                                      </p:to>
                                    </p:set>
                                    <p:anim calcmode="lin" valueType="num">
                                      <p:cBhvr>
                                        <p:cTn id="212" dur="500" fill="hold"/>
                                        <p:tgtEl>
                                          <p:spTgt spid="43"/>
                                        </p:tgtEl>
                                        <p:attrNameLst>
                                          <p:attrName>ppt_w</p:attrName>
                                        </p:attrNameLst>
                                      </p:cBhvr>
                                      <p:tavLst>
                                        <p:tav tm="0">
                                          <p:val>
                                            <p:fltVal val="0"/>
                                          </p:val>
                                        </p:tav>
                                        <p:tav tm="100000">
                                          <p:val>
                                            <p:strVal val="#ppt_w"/>
                                          </p:val>
                                        </p:tav>
                                      </p:tavLst>
                                    </p:anim>
                                    <p:anim calcmode="lin" valueType="num">
                                      <p:cBhvr>
                                        <p:cTn id="213" dur="500" fill="hold"/>
                                        <p:tgtEl>
                                          <p:spTgt spid="43"/>
                                        </p:tgtEl>
                                        <p:attrNameLst>
                                          <p:attrName>ppt_h</p:attrName>
                                        </p:attrNameLst>
                                      </p:cBhvr>
                                      <p:tavLst>
                                        <p:tav tm="0">
                                          <p:val>
                                            <p:fltVal val="0"/>
                                          </p:val>
                                        </p:tav>
                                        <p:tav tm="100000">
                                          <p:val>
                                            <p:strVal val="#ppt_h"/>
                                          </p:val>
                                        </p:tav>
                                      </p:tavLst>
                                    </p:anim>
                                    <p:animEffect transition="in" filter="fade">
                                      <p:cBhvr>
                                        <p:cTn id="214" dur="500"/>
                                        <p:tgtEl>
                                          <p:spTgt spid="43"/>
                                        </p:tgtEl>
                                      </p:cBhvr>
                                    </p:animEffect>
                                  </p:childTnLst>
                                </p:cTn>
                              </p:par>
                            </p:childTnLst>
                          </p:cTn>
                        </p:par>
                      </p:childTnLst>
                    </p:cTn>
                  </p:par>
                  <p:par>
                    <p:cTn id="215" fill="hold">
                      <p:stCondLst>
                        <p:cond delay="indefinite"/>
                      </p:stCondLst>
                      <p:childTnLst>
                        <p:par>
                          <p:cTn id="216" fill="hold">
                            <p:stCondLst>
                              <p:cond delay="0"/>
                            </p:stCondLst>
                            <p:childTnLst>
                              <p:par>
                                <p:cTn id="217" presetID="53" presetClass="exit" presetSubtype="0" fill="hold" grpId="1" nodeType="clickEffect">
                                  <p:stCondLst>
                                    <p:cond delay="0"/>
                                  </p:stCondLst>
                                  <p:childTnLst>
                                    <p:anim calcmode="lin" valueType="num">
                                      <p:cBhvr>
                                        <p:cTn id="218" dur="500"/>
                                        <p:tgtEl>
                                          <p:spTgt spid="45"/>
                                        </p:tgtEl>
                                        <p:attrNameLst>
                                          <p:attrName>ppt_w</p:attrName>
                                        </p:attrNameLst>
                                      </p:cBhvr>
                                      <p:tavLst>
                                        <p:tav tm="0">
                                          <p:val>
                                            <p:strVal val="ppt_w"/>
                                          </p:val>
                                        </p:tav>
                                        <p:tav tm="100000">
                                          <p:val>
                                            <p:fltVal val="0"/>
                                          </p:val>
                                        </p:tav>
                                      </p:tavLst>
                                    </p:anim>
                                    <p:anim calcmode="lin" valueType="num">
                                      <p:cBhvr>
                                        <p:cTn id="219" dur="500"/>
                                        <p:tgtEl>
                                          <p:spTgt spid="45"/>
                                        </p:tgtEl>
                                        <p:attrNameLst>
                                          <p:attrName>ppt_h</p:attrName>
                                        </p:attrNameLst>
                                      </p:cBhvr>
                                      <p:tavLst>
                                        <p:tav tm="0">
                                          <p:val>
                                            <p:strVal val="ppt_h"/>
                                          </p:val>
                                        </p:tav>
                                        <p:tav tm="100000">
                                          <p:val>
                                            <p:fltVal val="0"/>
                                          </p:val>
                                        </p:tav>
                                      </p:tavLst>
                                    </p:anim>
                                    <p:animEffect transition="out" filter="fade">
                                      <p:cBhvr>
                                        <p:cTn id="220" dur="500"/>
                                        <p:tgtEl>
                                          <p:spTgt spid="45"/>
                                        </p:tgtEl>
                                      </p:cBhvr>
                                    </p:animEffect>
                                    <p:set>
                                      <p:cBhvr>
                                        <p:cTn id="221" dur="1" fill="hold">
                                          <p:stCondLst>
                                            <p:cond delay="499"/>
                                          </p:stCondLst>
                                        </p:cTn>
                                        <p:tgtEl>
                                          <p:spTgt spid="45"/>
                                        </p:tgtEl>
                                        <p:attrNameLst>
                                          <p:attrName>style.visibility</p:attrName>
                                        </p:attrNameLst>
                                      </p:cBhvr>
                                      <p:to>
                                        <p:strVal val="hidden"/>
                                      </p:to>
                                    </p:set>
                                  </p:childTnLst>
                                </p:cTn>
                              </p:par>
                              <p:par>
                                <p:cTn id="222" presetID="50" presetClass="entr" presetSubtype="0" decel="100000" fill="hold" grpId="0" nodeType="withEffect">
                                  <p:stCondLst>
                                    <p:cond delay="0"/>
                                  </p:stCondLst>
                                  <p:childTnLst>
                                    <p:set>
                                      <p:cBhvr>
                                        <p:cTn id="223" dur="1" fill="hold">
                                          <p:stCondLst>
                                            <p:cond delay="0"/>
                                          </p:stCondLst>
                                        </p:cTn>
                                        <p:tgtEl>
                                          <p:spTgt spid="53"/>
                                        </p:tgtEl>
                                        <p:attrNameLst>
                                          <p:attrName>style.visibility</p:attrName>
                                        </p:attrNameLst>
                                      </p:cBhvr>
                                      <p:to>
                                        <p:strVal val="visible"/>
                                      </p:to>
                                    </p:set>
                                    <p:anim calcmode="lin" valueType="num">
                                      <p:cBhvr>
                                        <p:cTn id="224" dur="1000" fill="hold"/>
                                        <p:tgtEl>
                                          <p:spTgt spid="53"/>
                                        </p:tgtEl>
                                        <p:attrNameLst>
                                          <p:attrName>ppt_w</p:attrName>
                                        </p:attrNameLst>
                                      </p:cBhvr>
                                      <p:tavLst>
                                        <p:tav tm="0">
                                          <p:val>
                                            <p:strVal val="#ppt_w+.3"/>
                                          </p:val>
                                        </p:tav>
                                        <p:tav tm="100000">
                                          <p:val>
                                            <p:strVal val="#ppt_w"/>
                                          </p:val>
                                        </p:tav>
                                      </p:tavLst>
                                    </p:anim>
                                    <p:anim calcmode="lin" valueType="num">
                                      <p:cBhvr>
                                        <p:cTn id="225" dur="1000" fill="hold"/>
                                        <p:tgtEl>
                                          <p:spTgt spid="53"/>
                                        </p:tgtEl>
                                        <p:attrNameLst>
                                          <p:attrName>ppt_h</p:attrName>
                                        </p:attrNameLst>
                                      </p:cBhvr>
                                      <p:tavLst>
                                        <p:tav tm="0">
                                          <p:val>
                                            <p:strVal val="#ppt_h"/>
                                          </p:val>
                                        </p:tav>
                                        <p:tav tm="100000">
                                          <p:val>
                                            <p:strVal val="#ppt_h"/>
                                          </p:val>
                                        </p:tav>
                                      </p:tavLst>
                                    </p:anim>
                                    <p:animEffect transition="in" filter="fade">
                                      <p:cBhvr>
                                        <p:cTn id="226" dur="1000"/>
                                        <p:tgtEl>
                                          <p:spTgt spid="53"/>
                                        </p:tgtEl>
                                      </p:cBhvr>
                                    </p:animEffect>
                                  </p:childTnLst>
                                </p:cTn>
                              </p:par>
                              <p:par>
                                <p:cTn id="227" presetID="53" presetClass="exit" presetSubtype="0" fill="hold" nodeType="withEffect">
                                  <p:stCondLst>
                                    <p:cond delay="0"/>
                                  </p:stCondLst>
                                  <p:childTnLst>
                                    <p:anim calcmode="lin" valueType="num">
                                      <p:cBhvr>
                                        <p:cTn id="228" dur="500"/>
                                        <p:tgtEl>
                                          <p:spTgt spid="44"/>
                                        </p:tgtEl>
                                        <p:attrNameLst>
                                          <p:attrName>ppt_w</p:attrName>
                                        </p:attrNameLst>
                                      </p:cBhvr>
                                      <p:tavLst>
                                        <p:tav tm="0">
                                          <p:val>
                                            <p:strVal val="ppt_w"/>
                                          </p:val>
                                        </p:tav>
                                        <p:tav tm="100000">
                                          <p:val>
                                            <p:fltVal val="0"/>
                                          </p:val>
                                        </p:tav>
                                      </p:tavLst>
                                    </p:anim>
                                    <p:anim calcmode="lin" valueType="num">
                                      <p:cBhvr>
                                        <p:cTn id="229" dur="500"/>
                                        <p:tgtEl>
                                          <p:spTgt spid="44"/>
                                        </p:tgtEl>
                                        <p:attrNameLst>
                                          <p:attrName>ppt_h</p:attrName>
                                        </p:attrNameLst>
                                      </p:cBhvr>
                                      <p:tavLst>
                                        <p:tav tm="0">
                                          <p:val>
                                            <p:strVal val="ppt_h"/>
                                          </p:val>
                                        </p:tav>
                                        <p:tav tm="100000">
                                          <p:val>
                                            <p:fltVal val="0"/>
                                          </p:val>
                                        </p:tav>
                                      </p:tavLst>
                                    </p:anim>
                                    <p:animEffect transition="out" filter="fade">
                                      <p:cBhvr>
                                        <p:cTn id="230" dur="500"/>
                                        <p:tgtEl>
                                          <p:spTgt spid="44"/>
                                        </p:tgtEl>
                                      </p:cBhvr>
                                    </p:animEffect>
                                    <p:set>
                                      <p:cBhvr>
                                        <p:cTn id="231" dur="1" fill="hold">
                                          <p:stCondLst>
                                            <p:cond delay="499"/>
                                          </p:stCondLst>
                                        </p:cTn>
                                        <p:tgtEl>
                                          <p:spTgt spid="44"/>
                                        </p:tgtEl>
                                        <p:attrNameLst>
                                          <p:attrName>style.visibility</p:attrName>
                                        </p:attrNameLst>
                                      </p:cBhvr>
                                      <p:to>
                                        <p:strVal val="hidden"/>
                                      </p:to>
                                    </p:set>
                                  </p:childTnLst>
                                </p:cTn>
                              </p:par>
                              <p:par>
                                <p:cTn id="232" presetID="53" presetClass="exit" presetSubtype="0" fill="hold" nodeType="withEffect">
                                  <p:stCondLst>
                                    <p:cond delay="0"/>
                                  </p:stCondLst>
                                  <p:childTnLst>
                                    <p:anim calcmode="lin" valueType="num">
                                      <p:cBhvr>
                                        <p:cTn id="233" dur="500"/>
                                        <p:tgtEl>
                                          <p:spTgt spid="40"/>
                                        </p:tgtEl>
                                        <p:attrNameLst>
                                          <p:attrName>ppt_w</p:attrName>
                                        </p:attrNameLst>
                                      </p:cBhvr>
                                      <p:tavLst>
                                        <p:tav tm="0">
                                          <p:val>
                                            <p:strVal val="ppt_w"/>
                                          </p:val>
                                        </p:tav>
                                        <p:tav tm="100000">
                                          <p:val>
                                            <p:fltVal val="0"/>
                                          </p:val>
                                        </p:tav>
                                      </p:tavLst>
                                    </p:anim>
                                    <p:anim calcmode="lin" valueType="num">
                                      <p:cBhvr>
                                        <p:cTn id="234" dur="500"/>
                                        <p:tgtEl>
                                          <p:spTgt spid="40"/>
                                        </p:tgtEl>
                                        <p:attrNameLst>
                                          <p:attrName>ppt_h</p:attrName>
                                        </p:attrNameLst>
                                      </p:cBhvr>
                                      <p:tavLst>
                                        <p:tav tm="0">
                                          <p:val>
                                            <p:strVal val="ppt_h"/>
                                          </p:val>
                                        </p:tav>
                                        <p:tav tm="100000">
                                          <p:val>
                                            <p:fltVal val="0"/>
                                          </p:val>
                                        </p:tav>
                                      </p:tavLst>
                                    </p:anim>
                                    <p:animEffect transition="out" filter="fade">
                                      <p:cBhvr>
                                        <p:cTn id="235" dur="500"/>
                                        <p:tgtEl>
                                          <p:spTgt spid="40"/>
                                        </p:tgtEl>
                                      </p:cBhvr>
                                    </p:animEffect>
                                    <p:set>
                                      <p:cBhvr>
                                        <p:cTn id="236" dur="1" fill="hold">
                                          <p:stCondLst>
                                            <p:cond delay="499"/>
                                          </p:stCondLst>
                                        </p:cTn>
                                        <p:tgtEl>
                                          <p:spTgt spid="40"/>
                                        </p:tgtEl>
                                        <p:attrNameLst>
                                          <p:attrName>style.visibility</p:attrName>
                                        </p:attrNameLst>
                                      </p:cBhvr>
                                      <p:to>
                                        <p:strVal val="hidden"/>
                                      </p:to>
                                    </p:set>
                                  </p:childTnLst>
                                </p:cTn>
                              </p:par>
                              <p:par>
                                <p:cTn id="237" presetID="53" presetClass="entr" presetSubtype="0" fill="hold" nodeType="withEffect">
                                  <p:stCondLst>
                                    <p:cond delay="0"/>
                                  </p:stCondLst>
                                  <p:childTnLst>
                                    <p:set>
                                      <p:cBhvr>
                                        <p:cTn id="238" dur="1" fill="hold">
                                          <p:stCondLst>
                                            <p:cond delay="0"/>
                                          </p:stCondLst>
                                        </p:cTn>
                                        <p:tgtEl>
                                          <p:spTgt spid="50"/>
                                        </p:tgtEl>
                                        <p:attrNameLst>
                                          <p:attrName>style.visibility</p:attrName>
                                        </p:attrNameLst>
                                      </p:cBhvr>
                                      <p:to>
                                        <p:strVal val="visible"/>
                                      </p:to>
                                    </p:set>
                                    <p:anim calcmode="lin" valueType="num">
                                      <p:cBhvr>
                                        <p:cTn id="239" dur="500" fill="hold"/>
                                        <p:tgtEl>
                                          <p:spTgt spid="50"/>
                                        </p:tgtEl>
                                        <p:attrNameLst>
                                          <p:attrName>ppt_w</p:attrName>
                                        </p:attrNameLst>
                                      </p:cBhvr>
                                      <p:tavLst>
                                        <p:tav tm="0">
                                          <p:val>
                                            <p:fltVal val="0"/>
                                          </p:val>
                                        </p:tav>
                                        <p:tav tm="100000">
                                          <p:val>
                                            <p:strVal val="#ppt_w"/>
                                          </p:val>
                                        </p:tav>
                                      </p:tavLst>
                                    </p:anim>
                                    <p:anim calcmode="lin" valueType="num">
                                      <p:cBhvr>
                                        <p:cTn id="240" dur="500" fill="hold"/>
                                        <p:tgtEl>
                                          <p:spTgt spid="50"/>
                                        </p:tgtEl>
                                        <p:attrNameLst>
                                          <p:attrName>ppt_h</p:attrName>
                                        </p:attrNameLst>
                                      </p:cBhvr>
                                      <p:tavLst>
                                        <p:tav tm="0">
                                          <p:val>
                                            <p:fltVal val="0"/>
                                          </p:val>
                                        </p:tav>
                                        <p:tav tm="100000">
                                          <p:val>
                                            <p:strVal val="#ppt_h"/>
                                          </p:val>
                                        </p:tav>
                                      </p:tavLst>
                                    </p:anim>
                                    <p:animEffect transition="in" filter="fade">
                                      <p:cBhvr>
                                        <p:cTn id="241" dur="500"/>
                                        <p:tgtEl>
                                          <p:spTgt spid="50"/>
                                        </p:tgtEl>
                                      </p:cBhvr>
                                    </p:animEffect>
                                  </p:childTnLst>
                                </p:cTn>
                              </p:par>
                              <p:par>
                                <p:cTn id="242" presetID="53" presetClass="entr" presetSubtype="0" fill="hold" nodeType="withEffect">
                                  <p:stCondLst>
                                    <p:cond delay="0"/>
                                  </p:stCondLst>
                                  <p:childTnLst>
                                    <p:set>
                                      <p:cBhvr>
                                        <p:cTn id="243" dur="1" fill="hold">
                                          <p:stCondLst>
                                            <p:cond delay="0"/>
                                          </p:stCondLst>
                                        </p:cTn>
                                        <p:tgtEl>
                                          <p:spTgt spid="51"/>
                                        </p:tgtEl>
                                        <p:attrNameLst>
                                          <p:attrName>style.visibility</p:attrName>
                                        </p:attrNameLst>
                                      </p:cBhvr>
                                      <p:to>
                                        <p:strVal val="visible"/>
                                      </p:to>
                                    </p:set>
                                    <p:anim calcmode="lin" valueType="num">
                                      <p:cBhvr>
                                        <p:cTn id="244" dur="500" fill="hold"/>
                                        <p:tgtEl>
                                          <p:spTgt spid="51"/>
                                        </p:tgtEl>
                                        <p:attrNameLst>
                                          <p:attrName>ppt_w</p:attrName>
                                        </p:attrNameLst>
                                      </p:cBhvr>
                                      <p:tavLst>
                                        <p:tav tm="0">
                                          <p:val>
                                            <p:fltVal val="0"/>
                                          </p:val>
                                        </p:tav>
                                        <p:tav tm="100000">
                                          <p:val>
                                            <p:strVal val="#ppt_w"/>
                                          </p:val>
                                        </p:tav>
                                      </p:tavLst>
                                    </p:anim>
                                    <p:anim calcmode="lin" valueType="num">
                                      <p:cBhvr>
                                        <p:cTn id="245" dur="500" fill="hold"/>
                                        <p:tgtEl>
                                          <p:spTgt spid="51"/>
                                        </p:tgtEl>
                                        <p:attrNameLst>
                                          <p:attrName>ppt_h</p:attrName>
                                        </p:attrNameLst>
                                      </p:cBhvr>
                                      <p:tavLst>
                                        <p:tav tm="0">
                                          <p:val>
                                            <p:fltVal val="0"/>
                                          </p:val>
                                        </p:tav>
                                        <p:tav tm="100000">
                                          <p:val>
                                            <p:strVal val="#ppt_h"/>
                                          </p:val>
                                        </p:tav>
                                      </p:tavLst>
                                    </p:anim>
                                    <p:animEffect transition="in" filter="fade">
                                      <p:cBhvr>
                                        <p:cTn id="246" dur="500"/>
                                        <p:tgtEl>
                                          <p:spTgt spid="51"/>
                                        </p:tgtEl>
                                      </p:cBhvr>
                                    </p:animEffect>
                                  </p:childTnLst>
                                </p:cTn>
                              </p:par>
                              <p:par>
                                <p:cTn id="247" presetID="53" presetClass="entr" presetSubtype="0" fill="hold" nodeType="withEffect">
                                  <p:stCondLst>
                                    <p:cond delay="0"/>
                                  </p:stCondLst>
                                  <p:childTnLst>
                                    <p:set>
                                      <p:cBhvr>
                                        <p:cTn id="248" dur="1" fill="hold">
                                          <p:stCondLst>
                                            <p:cond delay="0"/>
                                          </p:stCondLst>
                                        </p:cTn>
                                        <p:tgtEl>
                                          <p:spTgt spid="52"/>
                                        </p:tgtEl>
                                        <p:attrNameLst>
                                          <p:attrName>style.visibility</p:attrName>
                                        </p:attrNameLst>
                                      </p:cBhvr>
                                      <p:to>
                                        <p:strVal val="visible"/>
                                      </p:to>
                                    </p:set>
                                    <p:anim calcmode="lin" valueType="num">
                                      <p:cBhvr>
                                        <p:cTn id="249" dur="500" fill="hold"/>
                                        <p:tgtEl>
                                          <p:spTgt spid="52"/>
                                        </p:tgtEl>
                                        <p:attrNameLst>
                                          <p:attrName>ppt_w</p:attrName>
                                        </p:attrNameLst>
                                      </p:cBhvr>
                                      <p:tavLst>
                                        <p:tav tm="0">
                                          <p:val>
                                            <p:fltVal val="0"/>
                                          </p:val>
                                        </p:tav>
                                        <p:tav tm="100000">
                                          <p:val>
                                            <p:strVal val="#ppt_w"/>
                                          </p:val>
                                        </p:tav>
                                      </p:tavLst>
                                    </p:anim>
                                    <p:anim calcmode="lin" valueType="num">
                                      <p:cBhvr>
                                        <p:cTn id="250" dur="500" fill="hold"/>
                                        <p:tgtEl>
                                          <p:spTgt spid="52"/>
                                        </p:tgtEl>
                                        <p:attrNameLst>
                                          <p:attrName>ppt_h</p:attrName>
                                        </p:attrNameLst>
                                      </p:cBhvr>
                                      <p:tavLst>
                                        <p:tav tm="0">
                                          <p:val>
                                            <p:fltVal val="0"/>
                                          </p:val>
                                        </p:tav>
                                        <p:tav tm="100000">
                                          <p:val>
                                            <p:strVal val="#ppt_h"/>
                                          </p:val>
                                        </p:tav>
                                      </p:tavLst>
                                    </p:anim>
                                    <p:animEffect transition="in" filter="fade">
                                      <p:cBhvr>
                                        <p:cTn id="251" dur="500"/>
                                        <p:tgtEl>
                                          <p:spTgt spid="52"/>
                                        </p:tgtEl>
                                      </p:cBhvr>
                                    </p:animEffect>
                                  </p:childTnLst>
                                </p:cTn>
                              </p:par>
                            </p:childTnLst>
                          </p:cTn>
                        </p:par>
                      </p:childTnLst>
                    </p:cTn>
                  </p:par>
                  <p:par>
                    <p:cTn id="252" fill="hold">
                      <p:stCondLst>
                        <p:cond delay="indefinite"/>
                      </p:stCondLst>
                      <p:childTnLst>
                        <p:par>
                          <p:cTn id="253" fill="hold">
                            <p:stCondLst>
                              <p:cond delay="0"/>
                            </p:stCondLst>
                            <p:childTnLst>
                              <p:par>
                                <p:cTn id="254" presetID="53" presetClass="exit" presetSubtype="0" fill="hold" grpId="1" nodeType="clickEffect">
                                  <p:stCondLst>
                                    <p:cond delay="0"/>
                                  </p:stCondLst>
                                  <p:childTnLst>
                                    <p:anim calcmode="lin" valueType="num">
                                      <p:cBhvr>
                                        <p:cTn id="255" dur="500"/>
                                        <p:tgtEl>
                                          <p:spTgt spid="53"/>
                                        </p:tgtEl>
                                        <p:attrNameLst>
                                          <p:attrName>ppt_w</p:attrName>
                                        </p:attrNameLst>
                                      </p:cBhvr>
                                      <p:tavLst>
                                        <p:tav tm="0">
                                          <p:val>
                                            <p:strVal val="ppt_w"/>
                                          </p:val>
                                        </p:tav>
                                        <p:tav tm="100000">
                                          <p:val>
                                            <p:fltVal val="0"/>
                                          </p:val>
                                        </p:tav>
                                      </p:tavLst>
                                    </p:anim>
                                    <p:anim calcmode="lin" valueType="num">
                                      <p:cBhvr>
                                        <p:cTn id="256" dur="500"/>
                                        <p:tgtEl>
                                          <p:spTgt spid="53"/>
                                        </p:tgtEl>
                                        <p:attrNameLst>
                                          <p:attrName>ppt_h</p:attrName>
                                        </p:attrNameLst>
                                      </p:cBhvr>
                                      <p:tavLst>
                                        <p:tav tm="0">
                                          <p:val>
                                            <p:strVal val="ppt_h"/>
                                          </p:val>
                                        </p:tav>
                                        <p:tav tm="100000">
                                          <p:val>
                                            <p:fltVal val="0"/>
                                          </p:val>
                                        </p:tav>
                                      </p:tavLst>
                                    </p:anim>
                                    <p:animEffect transition="out" filter="fade">
                                      <p:cBhvr>
                                        <p:cTn id="257" dur="500"/>
                                        <p:tgtEl>
                                          <p:spTgt spid="53"/>
                                        </p:tgtEl>
                                      </p:cBhvr>
                                    </p:animEffect>
                                    <p:set>
                                      <p:cBhvr>
                                        <p:cTn id="258" dur="1" fill="hold">
                                          <p:stCondLst>
                                            <p:cond delay="499"/>
                                          </p:stCondLst>
                                        </p:cTn>
                                        <p:tgtEl>
                                          <p:spTgt spid="53"/>
                                        </p:tgtEl>
                                        <p:attrNameLst>
                                          <p:attrName>style.visibility</p:attrName>
                                        </p:attrNameLst>
                                      </p:cBhvr>
                                      <p:to>
                                        <p:strVal val="hidden"/>
                                      </p:to>
                                    </p:set>
                                  </p:childTnLst>
                                </p:cTn>
                              </p:par>
                            </p:childTnLst>
                          </p:cTn>
                        </p:par>
                        <p:par>
                          <p:cTn id="259" fill="hold">
                            <p:stCondLst>
                              <p:cond delay="500"/>
                            </p:stCondLst>
                            <p:childTnLst>
                              <p:par>
                                <p:cTn id="260" presetID="10" presetClass="entr" presetSubtype="0" fill="hold" nodeType="afterEffect">
                                  <p:stCondLst>
                                    <p:cond delay="0"/>
                                  </p:stCondLst>
                                  <p:childTnLst>
                                    <p:set>
                                      <p:cBhvr>
                                        <p:cTn id="261" dur="1" fill="hold">
                                          <p:stCondLst>
                                            <p:cond delay="0"/>
                                          </p:stCondLst>
                                        </p:cTn>
                                        <p:tgtEl>
                                          <p:spTgt spid="92"/>
                                        </p:tgtEl>
                                        <p:attrNameLst>
                                          <p:attrName>style.visibility</p:attrName>
                                        </p:attrNameLst>
                                      </p:cBhvr>
                                      <p:to>
                                        <p:strVal val="visible"/>
                                      </p:to>
                                    </p:set>
                                    <p:animEffect transition="in" filter="fade">
                                      <p:cBhvr>
                                        <p:cTn id="262" dur="500"/>
                                        <p:tgtEl>
                                          <p:spTgt spid="92"/>
                                        </p:tgtEl>
                                      </p:cBhvr>
                                    </p:animEffect>
                                  </p:childTnLst>
                                </p:cTn>
                              </p:par>
                              <p:par>
                                <p:cTn id="263" presetID="10" presetClass="entr" presetSubtype="0" fill="hold" nodeType="withEffect">
                                  <p:stCondLst>
                                    <p:cond delay="0"/>
                                  </p:stCondLst>
                                  <p:childTnLst>
                                    <p:set>
                                      <p:cBhvr>
                                        <p:cTn id="264" dur="1" fill="hold">
                                          <p:stCondLst>
                                            <p:cond delay="0"/>
                                          </p:stCondLst>
                                        </p:cTn>
                                        <p:tgtEl>
                                          <p:spTgt spid="93"/>
                                        </p:tgtEl>
                                        <p:attrNameLst>
                                          <p:attrName>style.visibility</p:attrName>
                                        </p:attrNameLst>
                                      </p:cBhvr>
                                      <p:to>
                                        <p:strVal val="visible"/>
                                      </p:to>
                                    </p:set>
                                    <p:animEffect transition="in" filter="fade">
                                      <p:cBhvr>
                                        <p:cTn id="265" dur="500"/>
                                        <p:tgtEl>
                                          <p:spTgt spid="93"/>
                                        </p:tgtEl>
                                      </p:cBhvr>
                                    </p:animEffect>
                                  </p:childTnLst>
                                </p:cTn>
                              </p:par>
                              <p:par>
                                <p:cTn id="266" presetID="10" presetClass="entr" presetSubtype="0" fill="hold" nodeType="withEffect">
                                  <p:stCondLst>
                                    <p:cond delay="0"/>
                                  </p:stCondLst>
                                  <p:childTnLst>
                                    <p:set>
                                      <p:cBhvr>
                                        <p:cTn id="267" dur="1" fill="hold">
                                          <p:stCondLst>
                                            <p:cond delay="0"/>
                                          </p:stCondLst>
                                        </p:cTn>
                                        <p:tgtEl>
                                          <p:spTgt spid="94"/>
                                        </p:tgtEl>
                                        <p:attrNameLst>
                                          <p:attrName>style.visibility</p:attrName>
                                        </p:attrNameLst>
                                      </p:cBhvr>
                                      <p:to>
                                        <p:strVal val="visible"/>
                                      </p:to>
                                    </p:set>
                                    <p:animEffect transition="in" filter="fade">
                                      <p:cBhvr>
                                        <p:cTn id="26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p:bldP spid="41" grpId="1"/>
      <p:bldP spid="29" grpId="0"/>
      <p:bldP spid="29" grpId="1"/>
      <p:bldP spid="35" grpId="0"/>
      <p:bldP spid="35" grpId="1"/>
      <p:bldP spid="45" grpId="0"/>
      <p:bldP spid="45" grpId="1"/>
      <p:bldP spid="49" grpId="0"/>
      <p:bldP spid="49" grpId="1"/>
      <p:bldP spid="53" grpId="0"/>
      <p:bldP spid="5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1849438"/>
            <a:ext cx="7772400" cy="1362075"/>
          </a:xfrm>
        </p:spPr>
        <p:txBody>
          <a:bodyPr/>
          <a:lstStyle/>
          <a:p>
            <a:pPr>
              <a:defRPr/>
            </a:pPr>
            <a:r>
              <a:rPr lang="en-GB" dirty="0" smtClean="0"/>
              <a:t>Why incremental reform will not work</a:t>
            </a:r>
            <a:endParaRPr lang="en-GB" dirty="0"/>
          </a:p>
        </p:txBody>
      </p:sp>
      <p:sp>
        <p:nvSpPr>
          <p:cNvPr id="5" name="Text Placeholder 4"/>
          <p:cNvSpPr>
            <a:spLocks noGrp="1"/>
          </p:cNvSpPr>
          <p:nvPr>
            <p:ph type="body" idx="1"/>
          </p:nvPr>
        </p:nvSpPr>
        <p:spPr>
          <a:xfrm>
            <a:off x="736600" y="277813"/>
            <a:ext cx="7772400" cy="1500187"/>
          </a:xfrm>
        </p:spPr>
        <p:txBody>
          <a:bodyPr/>
          <a:lstStyle/>
          <a:p>
            <a:pPr>
              <a:defRPr/>
            </a:pPr>
            <a:r>
              <a:rPr lang="en-GB" dirty="0" smtClean="0"/>
              <a:t>You can’t get there from here</a:t>
            </a:r>
            <a:endParaRPr lang="en-GB"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5"/>
          <p:cNvSpPr>
            <a:spLocks noGrp="1" noChangeArrowheads="1"/>
          </p:cNvSpPr>
          <p:nvPr>
            <p:ph type="title"/>
          </p:nvPr>
        </p:nvSpPr>
        <p:spPr/>
        <p:txBody>
          <a:bodyPr/>
          <a:lstStyle/>
          <a:p>
            <a:r>
              <a:rPr lang="en-US" sz="3600" dirty="0" smtClean="0"/>
              <a:t>Bigger ≠ Better</a:t>
            </a:r>
          </a:p>
        </p:txBody>
      </p:sp>
      <p:sp>
        <p:nvSpPr>
          <p:cNvPr id="10" name="Content Placeholder 9"/>
          <p:cNvSpPr>
            <a:spLocks noGrp="1"/>
          </p:cNvSpPr>
          <p:nvPr>
            <p:ph idx="1"/>
          </p:nvPr>
        </p:nvSpPr>
        <p:spPr/>
        <p:txBody>
          <a:bodyPr/>
          <a:lstStyle/>
          <a:p>
            <a:pPr marL="457200" indent="-457200"/>
            <a:r>
              <a:rPr lang="en-US" sz="1600" b="1" dirty="0" smtClean="0"/>
              <a:t>Increased ‘schoolification’ cannot succeed</a:t>
            </a:r>
            <a:endParaRPr lang="en-US" sz="1600" dirty="0" smtClean="0"/>
          </a:p>
          <a:p>
            <a:pPr marL="742950" lvl="1" indent="-285750">
              <a:spcBef>
                <a:spcPct val="0"/>
              </a:spcBef>
            </a:pPr>
            <a:r>
              <a:rPr lang="en-US" sz="1600" dirty="0" smtClean="0"/>
              <a:t>Ten million new teachers will be needed to get an additional 260 million</a:t>
            </a:r>
          </a:p>
          <a:p>
            <a:pPr marL="742950" lvl="1" indent="-285750">
              <a:spcBef>
                <a:spcPct val="0"/>
              </a:spcBef>
            </a:pPr>
            <a:r>
              <a:rPr lang="en-US" sz="1600" dirty="0" smtClean="0"/>
              <a:t>students into education systems in China, India, Indonesia, and Nigeria</a:t>
            </a:r>
          </a:p>
          <a:p>
            <a:pPr marL="457200" indent="-457200">
              <a:spcBef>
                <a:spcPct val="0"/>
              </a:spcBef>
            </a:pPr>
            <a:endParaRPr lang="en-US" sz="1600" b="1" dirty="0" smtClean="0"/>
          </a:p>
          <a:p>
            <a:pPr marL="457200" indent="-457200">
              <a:spcBef>
                <a:spcPct val="0"/>
              </a:spcBef>
            </a:pPr>
            <a:r>
              <a:rPr lang="en-US" sz="1600" b="1" dirty="0" smtClean="0"/>
              <a:t>We’re fighting the wrong battle</a:t>
            </a:r>
            <a:endParaRPr lang="en-US" sz="1600" dirty="0" smtClean="0"/>
          </a:p>
          <a:p>
            <a:pPr marL="457200" indent="-457200">
              <a:spcBef>
                <a:spcPct val="0"/>
              </a:spcBef>
              <a:buFont typeface="Wingdings" pitchFamily="2" charset="2"/>
              <a:buNone/>
            </a:pPr>
            <a:r>
              <a:rPr lang="en-US" sz="1600" dirty="0" smtClean="0"/>
              <a:t>	More years in school does not improve economic performance – improved </a:t>
            </a:r>
            <a:r>
              <a:rPr lang="en-US" sz="1600" i="1" dirty="0" smtClean="0"/>
              <a:t>learning</a:t>
            </a:r>
            <a:r>
              <a:rPr lang="en-US" sz="1600" dirty="0" smtClean="0"/>
              <a:t> does</a:t>
            </a:r>
          </a:p>
          <a:p>
            <a:pPr marL="457200" indent="-457200"/>
            <a:r>
              <a:rPr lang="en-US" sz="1600" b="1" dirty="0" smtClean="0"/>
              <a:t>Internal, incremental reform is challenged by education systems’ complexity and interdependence</a:t>
            </a:r>
            <a:endParaRPr lang="en-US" sz="1600" dirty="0" smtClean="0"/>
          </a:p>
        </p:txBody>
      </p:sp>
      <p:sp>
        <p:nvSpPr>
          <p:cNvPr id="2355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dirty="0"/>
          </a:p>
        </p:txBody>
      </p:sp>
      <p:sp>
        <p:nvSpPr>
          <p:cNvPr id="2355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GB" dirty="0"/>
          </a:p>
        </p:txBody>
      </p:sp>
      <p:grpSp>
        <p:nvGrpSpPr>
          <p:cNvPr id="2" name="Group 10"/>
          <p:cNvGrpSpPr>
            <a:grpSpLocks/>
          </p:cNvGrpSpPr>
          <p:nvPr/>
        </p:nvGrpSpPr>
        <p:grpSpPr bwMode="auto">
          <a:xfrm>
            <a:off x="0" y="3929743"/>
            <a:ext cx="9144000" cy="2928257"/>
            <a:chOff x="0" y="1802373"/>
            <a:chExt cx="9144000" cy="3319072"/>
          </a:xfrm>
        </p:grpSpPr>
        <p:pic>
          <p:nvPicPr>
            <p:cNvPr id="23575" name="Picture 1" descr="fig1a"/>
            <p:cNvPicPr>
              <a:picLocks noChangeAspect="1" noChangeArrowheads="1"/>
            </p:cNvPicPr>
            <p:nvPr/>
          </p:nvPicPr>
          <p:blipFill>
            <a:blip r:embed="rId3" cstate="print"/>
            <a:srcRect/>
            <a:stretch>
              <a:fillRect/>
            </a:stretch>
          </p:blipFill>
          <p:spPr bwMode="auto">
            <a:xfrm>
              <a:off x="4572000" y="1802373"/>
              <a:ext cx="4572000" cy="3319072"/>
            </a:xfrm>
            <a:prstGeom prst="rect">
              <a:avLst/>
            </a:prstGeom>
            <a:noFill/>
            <a:ln w="9525">
              <a:noFill/>
              <a:miter lim="800000"/>
              <a:headEnd/>
              <a:tailEnd/>
            </a:ln>
          </p:spPr>
        </p:pic>
        <p:pic>
          <p:nvPicPr>
            <p:cNvPr id="23576" name="Picture 3"/>
            <p:cNvPicPr>
              <a:picLocks noChangeAspect="1" noChangeArrowheads="1"/>
            </p:cNvPicPr>
            <p:nvPr/>
          </p:nvPicPr>
          <p:blipFill>
            <a:blip r:embed="rId4" cstate="print"/>
            <a:srcRect/>
            <a:stretch>
              <a:fillRect/>
            </a:stretch>
          </p:blipFill>
          <p:spPr bwMode="auto">
            <a:xfrm>
              <a:off x="0" y="1830609"/>
              <a:ext cx="4474723" cy="3230884"/>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10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10">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 calcmode="lin" valueType="num">
                                      <p:cBhvr additive="base">
                                        <p:cTn id="11" dur="1000" fill="hold"/>
                                        <p:tgtEl>
                                          <p:spTgt spid="10">
                                            <p:txEl>
                                              <p:pRg st="1" end="1"/>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0">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 calcmode="lin" valueType="num">
                                      <p:cBhvr additive="base">
                                        <p:cTn id="15" dur="1000" fill="hold"/>
                                        <p:tgtEl>
                                          <p:spTgt spid="10">
                                            <p:txEl>
                                              <p:pRg st="2" end="2"/>
                                            </p:txEl>
                                          </p:spTgt>
                                        </p:tgtEl>
                                        <p:attrNameLst>
                                          <p:attrName>ppt_x</p:attrName>
                                        </p:attrNameLst>
                                      </p:cBhvr>
                                      <p:tavLst>
                                        <p:tav tm="0">
                                          <p:val>
                                            <p:strVal val="0-#ppt_w/2"/>
                                          </p:val>
                                        </p:tav>
                                        <p:tav tm="100000">
                                          <p:val>
                                            <p:strVal val="#ppt_x"/>
                                          </p:val>
                                        </p:tav>
                                      </p:tavLst>
                                    </p:anim>
                                    <p:anim calcmode="lin" valueType="num">
                                      <p:cBhvr additive="base">
                                        <p:cTn id="16" dur="1000" fill="hold"/>
                                        <p:tgtEl>
                                          <p:spTgt spid="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 calcmode="lin" valueType="num">
                                      <p:cBhvr additive="base">
                                        <p:cTn id="21" dur="1000" fill="hold"/>
                                        <p:tgtEl>
                                          <p:spTgt spid="10">
                                            <p:txEl>
                                              <p:pRg st="4" end="4"/>
                                            </p:txEl>
                                          </p:spTgt>
                                        </p:tgtEl>
                                        <p:attrNameLst>
                                          <p:attrName>ppt_x</p:attrName>
                                        </p:attrNameLst>
                                      </p:cBhvr>
                                      <p:tavLst>
                                        <p:tav tm="0">
                                          <p:val>
                                            <p:strVal val="0-#ppt_w/2"/>
                                          </p:val>
                                        </p:tav>
                                        <p:tav tm="100000">
                                          <p:val>
                                            <p:strVal val="#ppt_x"/>
                                          </p:val>
                                        </p:tav>
                                      </p:tavLst>
                                    </p:anim>
                                    <p:anim calcmode="lin" valueType="num">
                                      <p:cBhvr additive="base">
                                        <p:cTn id="22" dur="1000" fill="hold"/>
                                        <p:tgtEl>
                                          <p:spTgt spid="10">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0">
                                            <p:txEl>
                                              <p:pRg st="5" end="5"/>
                                            </p:txEl>
                                          </p:spTgt>
                                        </p:tgtEl>
                                        <p:attrNameLst>
                                          <p:attrName>style.visibility</p:attrName>
                                        </p:attrNameLst>
                                      </p:cBhvr>
                                      <p:to>
                                        <p:strVal val="visible"/>
                                      </p:to>
                                    </p:set>
                                    <p:anim calcmode="lin" valueType="num">
                                      <p:cBhvr additive="base">
                                        <p:cTn id="25" dur="1000" fill="hold"/>
                                        <p:tgtEl>
                                          <p:spTgt spid="10">
                                            <p:txEl>
                                              <p:pRg st="5" end="5"/>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0">
                                            <p:txEl>
                                              <p:pRg st="5" end="5"/>
                                            </p:txEl>
                                          </p:spTgt>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53" presetClass="entr" presetSubtype="0" fill="hold" nodeType="afterEffect">
                                  <p:stCondLst>
                                    <p:cond delay="1000"/>
                                  </p:stCondLst>
                                  <p:childTnLst>
                                    <p:set>
                                      <p:cBhvr>
                                        <p:cTn id="29" dur="1" fill="hold">
                                          <p:stCondLst>
                                            <p:cond delay="0"/>
                                          </p:stCondLst>
                                        </p:cTn>
                                        <p:tgtEl>
                                          <p:spTgt spid="2"/>
                                        </p:tgtEl>
                                        <p:attrNameLst>
                                          <p:attrName>style.visibility</p:attrName>
                                        </p:attrNameLst>
                                      </p:cBhvr>
                                      <p:to>
                                        <p:strVal val="visible"/>
                                      </p:to>
                                    </p:set>
                                    <p:anim calcmode="lin" valueType="num">
                                      <p:cBhvr>
                                        <p:cTn id="30" dur="500" fill="hold"/>
                                        <p:tgtEl>
                                          <p:spTgt spid="2"/>
                                        </p:tgtEl>
                                        <p:attrNameLst>
                                          <p:attrName>ppt_w</p:attrName>
                                        </p:attrNameLst>
                                      </p:cBhvr>
                                      <p:tavLst>
                                        <p:tav tm="0">
                                          <p:val>
                                            <p:fltVal val="0"/>
                                          </p:val>
                                        </p:tav>
                                        <p:tav tm="100000">
                                          <p:val>
                                            <p:strVal val="#ppt_w"/>
                                          </p:val>
                                        </p:tav>
                                      </p:tavLst>
                                    </p:anim>
                                    <p:anim calcmode="lin" valueType="num">
                                      <p:cBhvr>
                                        <p:cTn id="31" dur="500" fill="hold"/>
                                        <p:tgtEl>
                                          <p:spTgt spid="2"/>
                                        </p:tgtEl>
                                        <p:attrNameLst>
                                          <p:attrName>ppt_h</p:attrName>
                                        </p:attrNameLst>
                                      </p:cBhvr>
                                      <p:tavLst>
                                        <p:tav tm="0">
                                          <p:val>
                                            <p:fltVal val="0"/>
                                          </p:val>
                                        </p:tav>
                                        <p:tav tm="100000">
                                          <p:val>
                                            <p:strVal val="#ppt_h"/>
                                          </p:val>
                                        </p:tav>
                                      </p:tavLst>
                                    </p:anim>
                                    <p:animEffect transition="in" filter="fad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2"/>
                                        </p:tgtEl>
                                        <p:attrNameLst>
                                          <p:attrName>style.visibility</p:attrName>
                                        </p:attrNameLst>
                                      </p:cBhvr>
                                      <p:to>
                                        <p:strVal val="hidden"/>
                                      </p:to>
                                    </p:set>
                                  </p:childTnLst>
                                </p:cTn>
                              </p:par>
                            </p:childTnLst>
                          </p:cTn>
                        </p:par>
                        <p:par>
                          <p:cTn id="37" fill="hold">
                            <p:stCondLst>
                              <p:cond delay="0"/>
                            </p:stCondLst>
                            <p:childTnLst>
                              <p:par>
                                <p:cTn id="38" presetID="2" presetClass="entr" presetSubtype="8" fill="hold" grpId="0" nodeType="afterEffect">
                                  <p:stCondLst>
                                    <p:cond delay="0"/>
                                  </p:stCondLst>
                                  <p:childTnLst>
                                    <p:set>
                                      <p:cBhvr>
                                        <p:cTn id="39" dur="1" fill="hold">
                                          <p:stCondLst>
                                            <p:cond delay="0"/>
                                          </p:stCondLst>
                                        </p:cTn>
                                        <p:tgtEl>
                                          <p:spTgt spid="10">
                                            <p:txEl>
                                              <p:pRg st="6" end="6"/>
                                            </p:txEl>
                                          </p:spTgt>
                                        </p:tgtEl>
                                        <p:attrNameLst>
                                          <p:attrName>style.visibility</p:attrName>
                                        </p:attrNameLst>
                                      </p:cBhvr>
                                      <p:to>
                                        <p:strVal val="visible"/>
                                      </p:to>
                                    </p:set>
                                    <p:anim calcmode="lin" valueType="num">
                                      <p:cBhvr additive="base">
                                        <p:cTn id="40" dur="1000" fill="hold"/>
                                        <p:tgtEl>
                                          <p:spTgt spid="10">
                                            <p:txEl>
                                              <p:pRg st="6" end="6"/>
                                            </p:txEl>
                                          </p:spTgt>
                                        </p:tgtEl>
                                        <p:attrNameLst>
                                          <p:attrName>ppt_x</p:attrName>
                                        </p:attrNameLst>
                                      </p:cBhvr>
                                      <p:tavLst>
                                        <p:tav tm="0">
                                          <p:val>
                                            <p:strVal val="0-#ppt_w/2"/>
                                          </p:val>
                                        </p:tav>
                                        <p:tav tm="100000">
                                          <p:val>
                                            <p:strVal val="#ppt_x"/>
                                          </p:val>
                                        </p:tav>
                                      </p:tavLst>
                                    </p:anim>
                                    <p:anim calcmode="lin" valueType="num">
                                      <p:cBhvr additive="base">
                                        <p:cTn id="41" dur="1000" fill="hold"/>
                                        <p:tgtEl>
                                          <p:spTgt spid="10">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266" name="Oval 2"/>
          <p:cNvSpPr>
            <a:spLocks noChangeArrowheads="1"/>
          </p:cNvSpPr>
          <p:nvPr/>
        </p:nvSpPr>
        <p:spPr bwMode="auto">
          <a:xfrm>
            <a:off x="4114800" y="2338388"/>
            <a:ext cx="3352800" cy="3352800"/>
          </a:xfrm>
          <a:prstGeom prst="ellipse">
            <a:avLst/>
          </a:prstGeom>
          <a:noFill/>
          <a:ln w="25400" algn="ctr">
            <a:solidFill>
              <a:srgbClr val="A0C02A"/>
            </a:solidFill>
            <a:round/>
            <a:headEnd/>
            <a:tailEnd/>
          </a:ln>
        </p:spPr>
        <p:txBody>
          <a:bodyPr wrap="none" lIns="82124" tIns="41061" rIns="82124" bIns="41061" anchor="ctr">
            <a:spAutoFit/>
          </a:bodyPr>
          <a:lstStyle/>
          <a:p>
            <a:pPr eaLnBrk="0" hangingPunct="0"/>
            <a:endParaRPr lang="en-US" dirty="0"/>
          </a:p>
        </p:txBody>
      </p:sp>
      <p:grpSp>
        <p:nvGrpSpPr>
          <p:cNvPr id="2" name="Group 17"/>
          <p:cNvGrpSpPr>
            <a:grpSpLocks/>
          </p:cNvGrpSpPr>
          <p:nvPr/>
        </p:nvGrpSpPr>
        <p:grpSpPr bwMode="auto">
          <a:xfrm>
            <a:off x="4805363" y="3024188"/>
            <a:ext cx="1968500" cy="1981200"/>
            <a:chOff x="3027" y="1584"/>
            <a:chExt cx="1240" cy="1248"/>
          </a:xfrm>
        </p:grpSpPr>
        <p:sp>
          <p:nvSpPr>
            <p:cNvPr id="38974" name="Oval 18"/>
            <p:cNvSpPr>
              <a:spLocks noChangeArrowheads="1"/>
            </p:cNvSpPr>
            <p:nvPr/>
          </p:nvSpPr>
          <p:spPr bwMode="auto">
            <a:xfrm>
              <a:off x="3027" y="1584"/>
              <a:ext cx="1240" cy="1248"/>
            </a:xfrm>
            <a:prstGeom prst="ellipse">
              <a:avLst/>
            </a:prstGeom>
            <a:gradFill rotWithShape="1">
              <a:gsLst>
                <a:gs pos="0">
                  <a:srgbClr val="0183B7"/>
                </a:gs>
                <a:gs pos="100000">
                  <a:srgbClr val="003D55"/>
                </a:gs>
              </a:gsLst>
              <a:path path="shape">
                <a:fillToRect l="50000" t="50000" r="50000" b="50000"/>
              </a:path>
            </a:gradFill>
            <a:ln w="9525" algn="ctr">
              <a:noFill/>
              <a:round/>
              <a:headEnd/>
              <a:tailEnd/>
            </a:ln>
          </p:spPr>
          <p:txBody>
            <a:bodyPr lIns="82124" tIns="41061" rIns="82124" bIns="41061" anchor="ctr">
              <a:spAutoFit/>
            </a:bodyPr>
            <a:lstStyle/>
            <a:p>
              <a:pPr eaLnBrk="0" hangingPunct="0"/>
              <a:endParaRPr lang="en-US" dirty="0"/>
            </a:p>
          </p:txBody>
        </p:sp>
        <p:sp>
          <p:nvSpPr>
            <p:cNvPr id="38975" name="Text Box 19"/>
            <p:cNvSpPr txBox="1">
              <a:spLocks noChangeArrowheads="1"/>
            </p:cNvSpPr>
            <p:nvPr/>
          </p:nvSpPr>
          <p:spPr bwMode="auto">
            <a:xfrm>
              <a:off x="3205" y="1922"/>
              <a:ext cx="886" cy="571"/>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pPr>
              <a:r>
                <a:rPr lang="en-US" sz="2000" b="1" dirty="0">
                  <a:solidFill>
                    <a:schemeClr val="bg1"/>
                  </a:solidFill>
                </a:rPr>
                <a:t>21</a:t>
              </a:r>
              <a:r>
                <a:rPr lang="en-US" sz="2000" b="1" baseline="30000" dirty="0">
                  <a:solidFill>
                    <a:schemeClr val="bg1"/>
                  </a:solidFill>
                </a:rPr>
                <a:t>st</a:t>
              </a:r>
              <a:r>
                <a:rPr lang="en-US" sz="2000" b="1" dirty="0">
                  <a:solidFill>
                    <a:schemeClr val="bg1"/>
                  </a:solidFill>
                </a:rPr>
                <a:t> Century Learning</a:t>
              </a:r>
            </a:p>
          </p:txBody>
        </p:sp>
      </p:grpSp>
      <p:grpSp>
        <p:nvGrpSpPr>
          <p:cNvPr id="3" name="Group 3"/>
          <p:cNvGrpSpPr>
            <a:grpSpLocks/>
          </p:cNvGrpSpPr>
          <p:nvPr/>
        </p:nvGrpSpPr>
        <p:grpSpPr bwMode="auto">
          <a:xfrm>
            <a:off x="0" y="2947988"/>
            <a:ext cx="5105400" cy="2057400"/>
            <a:chOff x="0" y="1536"/>
            <a:chExt cx="3216" cy="1296"/>
          </a:xfrm>
        </p:grpSpPr>
        <p:sp>
          <p:nvSpPr>
            <p:cNvPr id="38972" name="AutoShape 4"/>
            <p:cNvSpPr>
              <a:spLocks noChangeArrowheads="1"/>
            </p:cNvSpPr>
            <p:nvPr/>
          </p:nvSpPr>
          <p:spPr bwMode="auto">
            <a:xfrm>
              <a:off x="0" y="1536"/>
              <a:ext cx="3216" cy="1296"/>
            </a:xfrm>
            <a:prstGeom prst="homePlate">
              <a:avLst>
                <a:gd name="adj" fmla="val 27158"/>
              </a:avLst>
            </a:prstGeom>
            <a:gradFill rotWithShape="1">
              <a:gsLst>
                <a:gs pos="0">
                  <a:schemeClr val="bg1">
                    <a:alpha val="0"/>
                  </a:schemeClr>
                </a:gs>
                <a:gs pos="100000">
                  <a:srgbClr val="A0C02A"/>
                </a:gs>
              </a:gsLst>
              <a:lin ang="0" scaled="1"/>
            </a:gradFill>
            <a:ln w="9525" algn="ctr">
              <a:noFill/>
              <a:miter lim="800000"/>
              <a:headEnd/>
              <a:tailEnd/>
            </a:ln>
          </p:spPr>
          <p:txBody>
            <a:bodyPr wrap="none" lIns="73025" tIns="36511" rIns="73025" bIns="36511" anchor="ctr"/>
            <a:lstStyle/>
            <a:p>
              <a:pPr eaLnBrk="0" hangingPunct="0"/>
              <a:endParaRPr lang="en-US" sz="2000" dirty="0"/>
            </a:p>
          </p:txBody>
        </p:sp>
        <p:sp>
          <p:nvSpPr>
            <p:cNvPr id="38973" name="Text Box 5"/>
            <p:cNvSpPr txBox="1">
              <a:spLocks noChangeArrowheads="1"/>
            </p:cNvSpPr>
            <p:nvPr/>
          </p:nvSpPr>
          <p:spPr bwMode="auto">
            <a:xfrm>
              <a:off x="1287" y="1593"/>
              <a:ext cx="1155" cy="227"/>
            </a:xfrm>
            <a:prstGeom prst="rect">
              <a:avLst/>
            </a:prstGeom>
            <a:noFill/>
            <a:ln w="9525" algn="ctr">
              <a:noFill/>
              <a:miter lim="800000"/>
              <a:headEnd/>
              <a:tailEnd/>
            </a:ln>
          </p:spPr>
          <p:txBody>
            <a:bodyPr wrap="none" lIns="82124" tIns="41061" rIns="82124" bIns="41061">
              <a:spAutoFit/>
            </a:bodyPr>
            <a:lstStyle/>
            <a:p>
              <a:pPr algn="ctr" defTabSz="814388" eaLnBrk="0" hangingPunct="0">
                <a:lnSpc>
                  <a:spcPct val="90000"/>
                </a:lnSpc>
              </a:pPr>
              <a:r>
                <a:rPr lang="en-US" sz="2000" b="1" dirty="0"/>
                <a:t>Education 2.0</a:t>
              </a:r>
            </a:p>
          </p:txBody>
        </p:sp>
      </p:grpSp>
      <p:grpSp>
        <p:nvGrpSpPr>
          <p:cNvPr id="4" name="Group 8"/>
          <p:cNvGrpSpPr>
            <a:grpSpLocks/>
          </p:cNvGrpSpPr>
          <p:nvPr/>
        </p:nvGrpSpPr>
        <p:grpSpPr bwMode="auto">
          <a:xfrm>
            <a:off x="0" y="3405188"/>
            <a:ext cx="4572000" cy="1143000"/>
            <a:chOff x="0" y="1824"/>
            <a:chExt cx="2880" cy="720"/>
          </a:xfrm>
        </p:grpSpPr>
        <p:sp>
          <p:nvSpPr>
            <p:cNvPr id="38970" name="AutoShape 9"/>
            <p:cNvSpPr>
              <a:spLocks noChangeArrowheads="1"/>
            </p:cNvSpPr>
            <p:nvPr/>
          </p:nvSpPr>
          <p:spPr bwMode="auto">
            <a:xfrm>
              <a:off x="0" y="1824"/>
              <a:ext cx="2880" cy="720"/>
            </a:xfrm>
            <a:prstGeom prst="homePlate">
              <a:avLst>
                <a:gd name="adj" fmla="val 25407"/>
              </a:avLst>
            </a:prstGeom>
            <a:gradFill rotWithShape="1">
              <a:gsLst>
                <a:gs pos="0">
                  <a:srgbClr val="002C3E"/>
                </a:gs>
                <a:gs pos="100000">
                  <a:srgbClr val="015F85"/>
                </a:gs>
              </a:gsLst>
              <a:lin ang="0" scaled="1"/>
            </a:gradFill>
            <a:ln w="9525" algn="ctr">
              <a:noFill/>
              <a:miter lim="800000"/>
              <a:headEnd/>
              <a:tailEnd/>
            </a:ln>
          </p:spPr>
          <p:txBody>
            <a:bodyPr wrap="none" lIns="73025" tIns="36511" rIns="73025" bIns="36511" anchor="ctr"/>
            <a:lstStyle/>
            <a:p>
              <a:pPr eaLnBrk="0" hangingPunct="0"/>
              <a:endParaRPr lang="en-US" dirty="0"/>
            </a:p>
          </p:txBody>
        </p:sp>
        <p:sp>
          <p:nvSpPr>
            <p:cNvPr id="38971" name="Text Box 10"/>
            <p:cNvSpPr txBox="1">
              <a:spLocks noChangeArrowheads="1"/>
            </p:cNvSpPr>
            <p:nvPr/>
          </p:nvSpPr>
          <p:spPr bwMode="auto">
            <a:xfrm>
              <a:off x="663" y="2078"/>
              <a:ext cx="1155" cy="227"/>
            </a:xfrm>
            <a:prstGeom prst="rect">
              <a:avLst/>
            </a:prstGeom>
            <a:noFill/>
            <a:ln w="9525" algn="ctr">
              <a:noFill/>
              <a:miter lim="800000"/>
              <a:headEnd/>
              <a:tailEnd/>
            </a:ln>
          </p:spPr>
          <p:txBody>
            <a:bodyPr wrap="none" lIns="82124" tIns="41061" rIns="82124" bIns="41061">
              <a:spAutoFit/>
            </a:bodyPr>
            <a:lstStyle/>
            <a:p>
              <a:pPr algn="ctr" defTabSz="814388" eaLnBrk="0" hangingPunct="0">
                <a:lnSpc>
                  <a:spcPct val="90000"/>
                </a:lnSpc>
              </a:pPr>
              <a:r>
                <a:rPr lang="en-US" sz="2000" b="1" dirty="0">
                  <a:solidFill>
                    <a:schemeClr val="bg1"/>
                  </a:solidFill>
                </a:rPr>
                <a:t>Education 1.0</a:t>
              </a:r>
            </a:p>
          </p:txBody>
        </p:sp>
      </p:grpSp>
      <p:sp>
        <p:nvSpPr>
          <p:cNvPr id="1035275" name="Text Box 11"/>
          <p:cNvSpPr txBox="1">
            <a:spLocks noChangeArrowheads="1"/>
          </p:cNvSpPr>
          <p:nvPr/>
        </p:nvSpPr>
        <p:spPr bwMode="auto">
          <a:xfrm>
            <a:off x="4705350" y="5919788"/>
            <a:ext cx="2181225" cy="527050"/>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spcBef>
                <a:spcPct val="45000"/>
              </a:spcBef>
            </a:pPr>
            <a:r>
              <a:rPr lang="en-US" sz="1600" dirty="0"/>
              <a:t>Supported by Adapted System Reform</a:t>
            </a:r>
          </a:p>
        </p:txBody>
      </p:sp>
      <p:sp>
        <p:nvSpPr>
          <p:cNvPr id="1035276" name="Text Box 12"/>
          <p:cNvSpPr txBox="1">
            <a:spLocks noChangeArrowheads="1"/>
          </p:cNvSpPr>
          <p:nvPr/>
        </p:nvSpPr>
        <p:spPr bwMode="auto">
          <a:xfrm>
            <a:off x="7239000" y="5233988"/>
            <a:ext cx="1447800" cy="747712"/>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spcBef>
                <a:spcPct val="45000"/>
              </a:spcBef>
            </a:pPr>
            <a:r>
              <a:rPr lang="en-US" sz="1600" dirty="0"/>
              <a:t>Leadership, People &amp; Culture</a:t>
            </a:r>
          </a:p>
        </p:txBody>
      </p:sp>
      <p:sp>
        <p:nvSpPr>
          <p:cNvPr id="1035277" name="Text Box 13"/>
          <p:cNvSpPr txBox="1">
            <a:spLocks noChangeArrowheads="1"/>
          </p:cNvSpPr>
          <p:nvPr/>
        </p:nvSpPr>
        <p:spPr bwMode="auto">
          <a:xfrm>
            <a:off x="7620000" y="3633788"/>
            <a:ext cx="1524000" cy="747712"/>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spcBef>
                <a:spcPct val="45000"/>
              </a:spcBef>
            </a:pPr>
            <a:r>
              <a:rPr lang="en-US" sz="1600" dirty="0"/>
              <a:t>High-quality Infrastructure &amp; Technology</a:t>
            </a:r>
          </a:p>
        </p:txBody>
      </p:sp>
      <p:sp>
        <p:nvSpPr>
          <p:cNvPr id="1035278" name="Text Box 14"/>
          <p:cNvSpPr txBox="1">
            <a:spLocks noChangeArrowheads="1"/>
          </p:cNvSpPr>
          <p:nvPr/>
        </p:nvSpPr>
        <p:spPr bwMode="auto">
          <a:xfrm>
            <a:off x="7127875" y="2243138"/>
            <a:ext cx="2016125" cy="969962"/>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spcBef>
                <a:spcPct val="45000"/>
              </a:spcBef>
            </a:pPr>
            <a:r>
              <a:rPr lang="en-US" sz="1600" dirty="0"/>
              <a:t>21</a:t>
            </a:r>
            <a:r>
              <a:rPr lang="en-US" sz="1600" baseline="30000" dirty="0"/>
              <a:t>st</a:t>
            </a:r>
            <a:r>
              <a:rPr lang="en-US" sz="1600" dirty="0"/>
              <a:t> Century Curriculum, Pedagogy &amp; Assessment</a:t>
            </a:r>
          </a:p>
        </p:txBody>
      </p:sp>
      <p:sp>
        <p:nvSpPr>
          <p:cNvPr id="1035279" name="Text Box 15"/>
          <p:cNvSpPr txBox="1">
            <a:spLocks noChangeArrowheads="1"/>
          </p:cNvSpPr>
          <p:nvPr/>
        </p:nvSpPr>
        <p:spPr bwMode="auto">
          <a:xfrm>
            <a:off x="4808538" y="1714500"/>
            <a:ext cx="2049462" cy="527050"/>
          </a:xfrm>
          <a:prstGeom prst="rect">
            <a:avLst/>
          </a:prstGeom>
          <a:noFill/>
          <a:ln w="9525" algn="ctr">
            <a:noFill/>
            <a:miter lim="800000"/>
            <a:headEnd/>
            <a:tailEnd/>
          </a:ln>
        </p:spPr>
        <p:txBody>
          <a:bodyPr lIns="82124" tIns="41061" rIns="82124" bIns="41061">
            <a:spAutoFit/>
          </a:bodyPr>
          <a:lstStyle/>
          <a:p>
            <a:pPr algn="ctr" defTabSz="814388" eaLnBrk="0" hangingPunct="0">
              <a:lnSpc>
                <a:spcPct val="90000"/>
              </a:lnSpc>
              <a:spcBef>
                <a:spcPct val="45000"/>
              </a:spcBef>
            </a:pPr>
            <a:r>
              <a:rPr lang="en-US" sz="1600" dirty="0"/>
              <a:t>Achieved in Holistic Transformation</a:t>
            </a:r>
          </a:p>
        </p:txBody>
      </p:sp>
      <p:sp>
        <p:nvSpPr>
          <p:cNvPr id="1035280" name="Text Box 16"/>
          <p:cNvSpPr txBox="1">
            <a:spLocks noChangeArrowheads="1"/>
          </p:cNvSpPr>
          <p:nvPr/>
        </p:nvSpPr>
        <p:spPr bwMode="auto">
          <a:xfrm>
            <a:off x="4876800" y="2643188"/>
            <a:ext cx="1831975" cy="360362"/>
          </a:xfrm>
          <a:prstGeom prst="rect">
            <a:avLst/>
          </a:prstGeom>
          <a:noFill/>
          <a:ln w="9525" algn="ctr">
            <a:noFill/>
            <a:miter lim="800000"/>
            <a:headEnd/>
            <a:tailEnd/>
          </a:ln>
        </p:spPr>
        <p:txBody>
          <a:bodyPr wrap="none" lIns="82124" tIns="41061" rIns="82124" bIns="41061">
            <a:spAutoFit/>
          </a:bodyPr>
          <a:lstStyle/>
          <a:p>
            <a:pPr algn="ctr" defTabSz="814388" eaLnBrk="0" hangingPunct="0">
              <a:lnSpc>
                <a:spcPct val="90000"/>
              </a:lnSpc>
            </a:pPr>
            <a:r>
              <a:rPr lang="en-US" sz="2000" b="1" dirty="0"/>
              <a:t>Education 3.0</a:t>
            </a:r>
          </a:p>
        </p:txBody>
      </p:sp>
      <p:grpSp>
        <p:nvGrpSpPr>
          <p:cNvPr id="5" name="Group 20"/>
          <p:cNvGrpSpPr>
            <a:grpSpLocks/>
          </p:cNvGrpSpPr>
          <p:nvPr/>
        </p:nvGrpSpPr>
        <p:grpSpPr bwMode="auto">
          <a:xfrm>
            <a:off x="5638800" y="5538788"/>
            <a:ext cx="304800" cy="304800"/>
            <a:chOff x="1464" y="-960"/>
            <a:chExt cx="240" cy="240"/>
          </a:xfrm>
        </p:grpSpPr>
        <p:sp>
          <p:nvSpPr>
            <p:cNvPr id="38968" name="Oval 21"/>
            <p:cNvSpPr>
              <a:spLocks noChangeArrowheads="1"/>
            </p:cNvSpPr>
            <p:nvPr/>
          </p:nvSpPr>
          <p:spPr bwMode="auto">
            <a:xfrm>
              <a:off x="1512" y="-912"/>
              <a:ext cx="144" cy="144"/>
            </a:xfrm>
            <a:prstGeom prst="ellipse">
              <a:avLst/>
            </a:prstGeom>
            <a:solidFill>
              <a:srgbClr val="A0C02A"/>
            </a:solidFill>
            <a:ln w="9525" algn="ctr">
              <a:noFill/>
              <a:round/>
              <a:headEnd/>
              <a:tailEnd/>
            </a:ln>
          </p:spPr>
          <p:txBody>
            <a:bodyPr wrap="none" lIns="82124" tIns="41061" rIns="82124" bIns="41061" anchor="ctr">
              <a:spAutoFit/>
            </a:bodyPr>
            <a:lstStyle/>
            <a:p>
              <a:pPr eaLnBrk="0" hangingPunct="0"/>
              <a:endParaRPr lang="en-US" dirty="0"/>
            </a:p>
          </p:txBody>
        </p:sp>
        <p:sp>
          <p:nvSpPr>
            <p:cNvPr id="38969" name="Oval 22"/>
            <p:cNvSpPr>
              <a:spLocks noChangeArrowheads="1"/>
            </p:cNvSpPr>
            <p:nvPr/>
          </p:nvSpPr>
          <p:spPr bwMode="auto">
            <a:xfrm>
              <a:off x="1464" y="-960"/>
              <a:ext cx="240" cy="240"/>
            </a:xfrm>
            <a:prstGeom prst="ellipse">
              <a:avLst/>
            </a:prstGeom>
            <a:noFill/>
            <a:ln w="9525" algn="ctr">
              <a:solidFill>
                <a:srgbClr val="A0C02A"/>
              </a:solidFill>
              <a:round/>
              <a:headEnd/>
              <a:tailEnd/>
            </a:ln>
          </p:spPr>
          <p:txBody>
            <a:bodyPr lIns="82124" tIns="41061" rIns="82124" bIns="41061" anchor="ctr">
              <a:spAutoFit/>
            </a:bodyPr>
            <a:lstStyle/>
            <a:p>
              <a:pPr eaLnBrk="0" hangingPunct="0"/>
              <a:endParaRPr lang="en-US" dirty="0"/>
            </a:p>
          </p:txBody>
        </p:sp>
      </p:grpSp>
      <p:grpSp>
        <p:nvGrpSpPr>
          <p:cNvPr id="6" name="Group 23"/>
          <p:cNvGrpSpPr>
            <a:grpSpLocks/>
          </p:cNvGrpSpPr>
          <p:nvPr/>
        </p:nvGrpSpPr>
        <p:grpSpPr bwMode="auto">
          <a:xfrm>
            <a:off x="6881813" y="4995863"/>
            <a:ext cx="304800" cy="304800"/>
            <a:chOff x="1464" y="-960"/>
            <a:chExt cx="240" cy="240"/>
          </a:xfrm>
        </p:grpSpPr>
        <p:sp>
          <p:nvSpPr>
            <p:cNvPr id="38966" name="Oval 24"/>
            <p:cNvSpPr>
              <a:spLocks noChangeArrowheads="1"/>
            </p:cNvSpPr>
            <p:nvPr/>
          </p:nvSpPr>
          <p:spPr bwMode="auto">
            <a:xfrm>
              <a:off x="1512" y="-912"/>
              <a:ext cx="144" cy="144"/>
            </a:xfrm>
            <a:prstGeom prst="ellipse">
              <a:avLst/>
            </a:prstGeom>
            <a:solidFill>
              <a:srgbClr val="A0C02A"/>
            </a:solidFill>
            <a:ln w="9525" algn="ctr">
              <a:noFill/>
              <a:round/>
              <a:headEnd/>
              <a:tailEnd/>
            </a:ln>
          </p:spPr>
          <p:txBody>
            <a:bodyPr wrap="none" lIns="82124" tIns="41061" rIns="82124" bIns="41061" anchor="ctr">
              <a:spAutoFit/>
            </a:bodyPr>
            <a:lstStyle/>
            <a:p>
              <a:pPr eaLnBrk="0" hangingPunct="0"/>
              <a:endParaRPr lang="en-US" dirty="0"/>
            </a:p>
          </p:txBody>
        </p:sp>
        <p:sp>
          <p:nvSpPr>
            <p:cNvPr id="38967" name="Oval 25"/>
            <p:cNvSpPr>
              <a:spLocks noChangeArrowheads="1"/>
            </p:cNvSpPr>
            <p:nvPr/>
          </p:nvSpPr>
          <p:spPr bwMode="auto">
            <a:xfrm>
              <a:off x="1464" y="-960"/>
              <a:ext cx="240" cy="240"/>
            </a:xfrm>
            <a:prstGeom prst="ellipse">
              <a:avLst/>
            </a:prstGeom>
            <a:noFill/>
            <a:ln w="9525" algn="ctr">
              <a:solidFill>
                <a:srgbClr val="A0C02A"/>
              </a:solidFill>
              <a:round/>
              <a:headEnd/>
              <a:tailEnd/>
            </a:ln>
          </p:spPr>
          <p:txBody>
            <a:bodyPr lIns="82124" tIns="41061" rIns="82124" bIns="41061" anchor="ctr">
              <a:spAutoFit/>
            </a:bodyPr>
            <a:lstStyle/>
            <a:p>
              <a:pPr eaLnBrk="0" hangingPunct="0"/>
              <a:endParaRPr lang="en-US" dirty="0"/>
            </a:p>
          </p:txBody>
        </p:sp>
      </p:grpSp>
      <p:grpSp>
        <p:nvGrpSpPr>
          <p:cNvPr id="7" name="Group 26"/>
          <p:cNvGrpSpPr>
            <a:grpSpLocks/>
          </p:cNvGrpSpPr>
          <p:nvPr/>
        </p:nvGrpSpPr>
        <p:grpSpPr bwMode="auto">
          <a:xfrm>
            <a:off x="7315200" y="3786188"/>
            <a:ext cx="304800" cy="304800"/>
            <a:chOff x="1464" y="-960"/>
            <a:chExt cx="240" cy="240"/>
          </a:xfrm>
        </p:grpSpPr>
        <p:sp>
          <p:nvSpPr>
            <p:cNvPr id="38964" name="Oval 27"/>
            <p:cNvSpPr>
              <a:spLocks noChangeArrowheads="1"/>
            </p:cNvSpPr>
            <p:nvPr/>
          </p:nvSpPr>
          <p:spPr bwMode="auto">
            <a:xfrm>
              <a:off x="1512" y="-912"/>
              <a:ext cx="144" cy="144"/>
            </a:xfrm>
            <a:prstGeom prst="ellipse">
              <a:avLst/>
            </a:prstGeom>
            <a:solidFill>
              <a:srgbClr val="A0C02A"/>
            </a:solidFill>
            <a:ln w="9525" algn="ctr">
              <a:noFill/>
              <a:round/>
              <a:headEnd/>
              <a:tailEnd/>
            </a:ln>
          </p:spPr>
          <p:txBody>
            <a:bodyPr wrap="none" lIns="82124" tIns="41061" rIns="82124" bIns="41061" anchor="ctr">
              <a:spAutoFit/>
            </a:bodyPr>
            <a:lstStyle/>
            <a:p>
              <a:pPr eaLnBrk="0" hangingPunct="0"/>
              <a:endParaRPr lang="en-US" dirty="0"/>
            </a:p>
          </p:txBody>
        </p:sp>
        <p:sp>
          <p:nvSpPr>
            <p:cNvPr id="38965" name="Oval 28"/>
            <p:cNvSpPr>
              <a:spLocks noChangeArrowheads="1"/>
            </p:cNvSpPr>
            <p:nvPr/>
          </p:nvSpPr>
          <p:spPr bwMode="auto">
            <a:xfrm>
              <a:off x="1464" y="-960"/>
              <a:ext cx="240" cy="240"/>
            </a:xfrm>
            <a:prstGeom prst="ellipse">
              <a:avLst/>
            </a:prstGeom>
            <a:noFill/>
            <a:ln w="9525" algn="ctr">
              <a:solidFill>
                <a:srgbClr val="A0C02A"/>
              </a:solidFill>
              <a:round/>
              <a:headEnd/>
              <a:tailEnd/>
            </a:ln>
          </p:spPr>
          <p:txBody>
            <a:bodyPr lIns="82124" tIns="41061" rIns="82124" bIns="41061" anchor="ctr">
              <a:spAutoFit/>
            </a:bodyPr>
            <a:lstStyle/>
            <a:p>
              <a:pPr eaLnBrk="0" hangingPunct="0"/>
              <a:endParaRPr lang="en-US" dirty="0"/>
            </a:p>
          </p:txBody>
        </p:sp>
      </p:grpSp>
      <p:grpSp>
        <p:nvGrpSpPr>
          <p:cNvPr id="8" name="Group 29"/>
          <p:cNvGrpSpPr>
            <a:grpSpLocks/>
          </p:cNvGrpSpPr>
          <p:nvPr/>
        </p:nvGrpSpPr>
        <p:grpSpPr bwMode="auto">
          <a:xfrm>
            <a:off x="6796088" y="2657475"/>
            <a:ext cx="304800" cy="304800"/>
            <a:chOff x="1464" y="-960"/>
            <a:chExt cx="240" cy="240"/>
          </a:xfrm>
        </p:grpSpPr>
        <p:sp>
          <p:nvSpPr>
            <p:cNvPr id="38962" name="Oval 30"/>
            <p:cNvSpPr>
              <a:spLocks noChangeArrowheads="1"/>
            </p:cNvSpPr>
            <p:nvPr/>
          </p:nvSpPr>
          <p:spPr bwMode="auto">
            <a:xfrm>
              <a:off x="1512" y="-912"/>
              <a:ext cx="144" cy="144"/>
            </a:xfrm>
            <a:prstGeom prst="ellipse">
              <a:avLst/>
            </a:prstGeom>
            <a:solidFill>
              <a:srgbClr val="A0C02A"/>
            </a:solidFill>
            <a:ln w="9525" algn="ctr">
              <a:noFill/>
              <a:round/>
              <a:headEnd/>
              <a:tailEnd/>
            </a:ln>
          </p:spPr>
          <p:txBody>
            <a:bodyPr wrap="none" lIns="82124" tIns="41061" rIns="82124" bIns="41061" anchor="ctr">
              <a:spAutoFit/>
            </a:bodyPr>
            <a:lstStyle/>
            <a:p>
              <a:pPr eaLnBrk="0" hangingPunct="0"/>
              <a:endParaRPr lang="en-US" dirty="0"/>
            </a:p>
          </p:txBody>
        </p:sp>
        <p:sp>
          <p:nvSpPr>
            <p:cNvPr id="38963" name="Oval 31"/>
            <p:cNvSpPr>
              <a:spLocks noChangeArrowheads="1"/>
            </p:cNvSpPr>
            <p:nvPr/>
          </p:nvSpPr>
          <p:spPr bwMode="auto">
            <a:xfrm>
              <a:off x="1464" y="-960"/>
              <a:ext cx="240" cy="240"/>
            </a:xfrm>
            <a:prstGeom prst="ellipse">
              <a:avLst/>
            </a:prstGeom>
            <a:noFill/>
            <a:ln w="9525" algn="ctr">
              <a:solidFill>
                <a:srgbClr val="A0C02A"/>
              </a:solidFill>
              <a:round/>
              <a:headEnd/>
              <a:tailEnd/>
            </a:ln>
          </p:spPr>
          <p:txBody>
            <a:bodyPr lIns="82124" tIns="41061" rIns="82124" bIns="41061" anchor="ctr">
              <a:spAutoFit/>
            </a:bodyPr>
            <a:lstStyle/>
            <a:p>
              <a:pPr eaLnBrk="0" hangingPunct="0"/>
              <a:endParaRPr lang="en-US" dirty="0"/>
            </a:p>
          </p:txBody>
        </p:sp>
      </p:grpSp>
      <p:grpSp>
        <p:nvGrpSpPr>
          <p:cNvPr id="9" name="Group 32"/>
          <p:cNvGrpSpPr>
            <a:grpSpLocks/>
          </p:cNvGrpSpPr>
          <p:nvPr/>
        </p:nvGrpSpPr>
        <p:grpSpPr bwMode="auto">
          <a:xfrm>
            <a:off x="5638800" y="2185988"/>
            <a:ext cx="304800" cy="304800"/>
            <a:chOff x="1464" y="-960"/>
            <a:chExt cx="240" cy="240"/>
          </a:xfrm>
        </p:grpSpPr>
        <p:sp>
          <p:nvSpPr>
            <p:cNvPr id="38960" name="Oval 33"/>
            <p:cNvSpPr>
              <a:spLocks noChangeArrowheads="1"/>
            </p:cNvSpPr>
            <p:nvPr/>
          </p:nvSpPr>
          <p:spPr bwMode="auto">
            <a:xfrm>
              <a:off x="1512" y="-912"/>
              <a:ext cx="144" cy="144"/>
            </a:xfrm>
            <a:prstGeom prst="ellipse">
              <a:avLst/>
            </a:prstGeom>
            <a:solidFill>
              <a:srgbClr val="A0C02A"/>
            </a:solidFill>
            <a:ln w="9525" algn="ctr">
              <a:noFill/>
              <a:round/>
              <a:headEnd/>
              <a:tailEnd/>
            </a:ln>
          </p:spPr>
          <p:txBody>
            <a:bodyPr wrap="none" lIns="82124" tIns="41061" rIns="82124" bIns="41061" anchor="ctr">
              <a:spAutoFit/>
            </a:bodyPr>
            <a:lstStyle/>
            <a:p>
              <a:pPr eaLnBrk="0" hangingPunct="0"/>
              <a:endParaRPr lang="en-US" dirty="0"/>
            </a:p>
          </p:txBody>
        </p:sp>
        <p:sp>
          <p:nvSpPr>
            <p:cNvPr id="38961" name="Oval 34"/>
            <p:cNvSpPr>
              <a:spLocks noChangeArrowheads="1"/>
            </p:cNvSpPr>
            <p:nvPr/>
          </p:nvSpPr>
          <p:spPr bwMode="auto">
            <a:xfrm>
              <a:off x="1464" y="-960"/>
              <a:ext cx="240" cy="240"/>
            </a:xfrm>
            <a:prstGeom prst="ellipse">
              <a:avLst/>
            </a:prstGeom>
            <a:noFill/>
            <a:ln w="9525" algn="ctr">
              <a:solidFill>
                <a:srgbClr val="A0C02A"/>
              </a:solidFill>
              <a:round/>
              <a:headEnd/>
              <a:tailEnd/>
            </a:ln>
          </p:spPr>
          <p:txBody>
            <a:bodyPr lIns="82124" tIns="41061" rIns="82124" bIns="41061" anchor="ctr">
              <a:spAutoFit/>
            </a:bodyPr>
            <a:lstStyle/>
            <a:p>
              <a:pPr eaLnBrk="0" hangingPunct="0"/>
              <a:endParaRPr lang="en-US" dirty="0"/>
            </a:p>
          </p:txBody>
        </p:sp>
      </p:grpSp>
      <p:grpSp>
        <p:nvGrpSpPr>
          <p:cNvPr id="10" name="Group 35"/>
          <p:cNvGrpSpPr>
            <a:grpSpLocks/>
          </p:cNvGrpSpPr>
          <p:nvPr/>
        </p:nvGrpSpPr>
        <p:grpSpPr bwMode="auto">
          <a:xfrm>
            <a:off x="685800" y="3836988"/>
            <a:ext cx="1241425" cy="2051050"/>
            <a:chOff x="432" y="2096"/>
            <a:chExt cx="782" cy="1292"/>
          </a:xfrm>
        </p:grpSpPr>
        <p:sp>
          <p:nvSpPr>
            <p:cNvPr id="38954" name="Text Box 36"/>
            <p:cNvSpPr txBox="1">
              <a:spLocks noChangeArrowheads="1"/>
            </p:cNvSpPr>
            <p:nvPr/>
          </p:nvSpPr>
          <p:spPr bwMode="auto">
            <a:xfrm>
              <a:off x="528" y="2973"/>
              <a:ext cx="686" cy="415"/>
            </a:xfrm>
            <a:prstGeom prst="rect">
              <a:avLst/>
            </a:prstGeom>
            <a:noFill/>
            <a:ln w="9525" algn="ctr">
              <a:noFill/>
              <a:miter lim="800000"/>
              <a:headEnd/>
              <a:tailEnd/>
            </a:ln>
          </p:spPr>
          <p:txBody>
            <a:bodyPr lIns="82124" tIns="41061" rIns="82124" bIns="41061">
              <a:spAutoFit/>
            </a:bodyPr>
            <a:lstStyle/>
            <a:p>
              <a:pPr defTabSz="814388" eaLnBrk="0" hangingPunct="0">
                <a:lnSpc>
                  <a:spcPct val="90000"/>
                </a:lnSpc>
              </a:pPr>
              <a:r>
                <a:rPr lang="en-US" sz="1400" dirty="0"/>
                <a:t>Traditional Education Systems</a:t>
              </a:r>
            </a:p>
          </p:txBody>
        </p:sp>
        <p:grpSp>
          <p:nvGrpSpPr>
            <p:cNvPr id="11" name="Group 37"/>
            <p:cNvGrpSpPr>
              <a:grpSpLocks/>
            </p:cNvGrpSpPr>
            <p:nvPr/>
          </p:nvGrpSpPr>
          <p:grpSpPr bwMode="auto">
            <a:xfrm>
              <a:off x="432" y="2096"/>
              <a:ext cx="192" cy="1232"/>
              <a:chOff x="192" y="2080"/>
              <a:chExt cx="192" cy="1232"/>
            </a:xfrm>
          </p:grpSpPr>
          <p:grpSp>
            <p:nvGrpSpPr>
              <p:cNvPr id="12" name="Group 38"/>
              <p:cNvGrpSpPr>
                <a:grpSpLocks/>
              </p:cNvGrpSpPr>
              <p:nvPr/>
            </p:nvGrpSpPr>
            <p:grpSpPr bwMode="auto">
              <a:xfrm>
                <a:off x="192" y="2080"/>
                <a:ext cx="192" cy="192"/>
                <a:chOff x="1464" y="-960"/>
                <a:chExt cx="240" cy="240"/>
              </a:xfrm>
            </p:grpSpPr>
            <p:sp>
              <p:nvSpPr>
                <p:cNvPr id="38958" name="Oval 39"/>
                <p:cNvSpPr>
                  <a:spLocks noChangeArrowheads="1"/>
                </p:cNvSpPr>
                <p:nvPr/>
              </p:nvSpPr>
              <p:spPr bwMode="auto">
                <a:xfrm>
                  <a:off x="1512" y="-912"/>
                  <a:ext cx="144" cy="144"/>
                </a:xfrm>
                <a:prstGeom prst="ellipse">
                  <a:avLst/>
                </a:prstGeom>
                <a:solidFill>
                  <a:schemeClr val="bg1"/>
                </a:solidFill>
                <a:ln w="9525" algn="ctr">
                  <a:noFill/>
                  <a:round/>
                  <a:headEnd/>
                  <a:tailEnd/>
                </a:ln>
              </p:spPr>
              <p:txBody>
                <a:bodyPr wrap="none" lIns="82124" tIns="41061" rIns="82124" bIns="41061" anchor="ctr">
                  <a:spAutoFit/>
                </a:bodyPr>
                <a:lstStyle/>
                <a:p>
                  <a:pPr eaLnBrk="0" hangingPunct="0"/>
                  <a:endParaRPr lang="en-US" dirty="0"/>
                </a:p>
              </p:txBody>
            </p:sp>
            <p:sp>
              <p:nvSpPr>
                <p:cNvPr id="38959" name="Oval 40"/>
                <p:cNvSpPr>
                  <a:spLocks noChangeArrowheads="1"/>
                </p:cNvSpPr>
                <p:nvPr/>
              </p:nvSpPr>
              <p:spPr bwMode="auto">
                <a:xfrm>
                  <a:off x="1464" y="-960"/>
                  <a:ext cx="240" cy="240"/>
                </a:xfrm>
                <a:prstGeom prst="ellipse">
                  <a:avLst/>
                </a:prstGeom>
                <a:noFill/>
                <a:ln w="9525" algn="ctr">
                  <a:solidFill>
                    <a:schemeClr val="bg1"/>
                  </a:solidFill>
                  <a:round/>
                  <a:headEnd/>
                  <a:tailEnd/>
                </a:ln>
              </p:spPr>
              <p:txBody>
                <a:bodyPr lIns="82124" tIns="41061" rIns="82124" bIns="41061" anchor="ctr">
                  <a:spAutoFit/>
                </a:bodyPr>
                <a:lstStyle/>
                <a:p>
                  <a:pPr eaLnBrk="0" hangingPunct="0"/>
                  <a:endParaRPr lang="en-US" dirty="0"/>
                </a:p>
              </p:txBody>
            </p:sp>
          </p:grpSp>
          <p:sp>
            <p:nvSpPr>
              <p:cNvPr id="38957" name="Line 41"/>
              <p:cNvSpPr>
                <a:spLocks noChangeShapeType="1"/>
              </p:cNvSpPr>
              <p:nvPr/>
            </p:nvSpPr>
            <p:spPr bwMode="auto">
              <a:xfrm>
                <a:off x="288" y="2160"/>
                <a:ext cx="0" cy="1152"/>
              </a:xfrm>
              <a:prstGeom prst="line">
                <a:avLst/>
              </a:prstGeom>
              <a:noFill/>
              <a:ln w="25400">
                <a:solidFill>
                  <a:schemeClr val="tx2"/>
                </a:solidFill>
                <a:round/>
                <a:headEnd/>
                <a:tailEnd/>
              </a:ln>
            </p:spPr>
            <p:txBody>
              <a:bodyPr wrap="none" lIns="82124" tIns="41061" rIns="82124" bIns="41061" anchor="ctr">
                <a:spAutoFit/>
              </a:bodyPr>
              <a:lstStyle/>
              <a:p>
                <a:endParaRPr lang="en-US" dirty="0"/>
              </a:p>
            </p:txBody>
          </p:sp>
        </p:grpSp>
      </p:grpSp>
      <p:grpSp>
        <p:nvGrpSpPr>
          <p:cNvPr id="13" name="Group 42"/>
          <p:cNvGrpSpPr>
            <a:grpSpLocks/>
          </p:cNvGrpSpPr>
          <p:nvPr/>
        </p:nvGrpSpPr>
        <p:grpSpPr bwMode="auto">
          <a:xfrm>
            <a:off x="2590800" y="4624388"/>
            <a:ext cx="1524000" cy="1746250"/>
            <a:chOff x="1632" y="2592"/>
            <a:chExt cx="960" cy="1100"/>
          </a:xfrm>
        </p:grpSpPr>
        <p:sp>
          <p:nvSpPr>
            <p:cNvPr id="38948" name="Text Box 43"/>
            <p:cNvSpPr txBox="1">
              <a:spLocks noChangeArrowheads="1"/>
            </p:cNvSpPr>
            <p:nvPr/>
          </p:nvSpPr>
          <p:spPr bwMode="auto">
            <a:xfrm>
              <a:off x="1734" y="2976"/>
              <a:ext cx="858" cy="716"/>
            </a:xfrm>
            <a:prstGeom prst="rect">
              <a:avLst/>
            </a:prstGeom>
            <a:noFill/>
            <a:ln w="9525" algn="ctr">
              <a:noFill/>
              <a:miter lim="800000"/>
              <a:headEnd/>
              <a:tailEnd/>
            </a:ln>
          </p:spPr>
          <p:txBody>
            <a:bodyPr lIns="82124" tIns="41061" rIns="82124" bIns="41061">
              <a:spAutoFit/>
            </a:bodyPr>
            <a:lstStyle/>
            <a:p>
              <a:pPr defTabSz="814388" eaLnBrk="0" hangingPunct="0">
                <a:lnSpc>
                  <a:spcPct val="90000"/>
                </a:lnSpc>
                <a:spcBef>
                  <a:spcPct val="45000"/>
                </a:spcBef>
              </a:pPr>
              <a:r>
                <a:rPr lang="en-US" sz="1400" dirty="0"/>
                <a:t>Curriculum</a:t>
              </a:r>
            </a:p>
            <a:p>
              <a:pPr defTabSz="814388" eaLnBrk="0" hangingPunct="0">
                <a:lnSpc>
                  <a:spcPct val="90000"/>
                </a:lnSpc>
                <a:spcBef>
                  <a:spcPct val="45000"/>
                </a:spcBef>
              </a:pPr>
              <a:r>
                <a:rPr lang="en-US" sz="1400" dirty="0"/>
                <a:t>Teachers</a:t>
              </a:r>
            </a:p>
            <a:p>
              <a:pPr defTabSz="814388" eaLnBrk="0" hangingPunct="0">
                <a:lnSpc>
                  <a:spcPct val="90000"/>
                </a:lnSpc>
                <a:spcBef>
                  <a:spcPct val="45000"/>
                </a:spcBef>
              </a:pPr>
              <a:r>
                <a:rPr lang="en-US" sz="1400" dirty="0"/>
                <a:t>Accountability</a:t>
              </a:r>
            </a:p>
            <a:p>
              <a:pPr defTabSz="814388" eaLnBrk="0" hangingPunct="0">
                <a:lnSpc>
                  <a:spcPct val="90000"/>
                </a:lnSpc>
                <a:spcBef>
                  <a:spcPct val="45000"/>
                </a:spcBef>
              </a:pPr>
              <a:r>
                <a:rPr lang="en-US" sz="1400" dirty="0"/>
                <a:t>Leadership</a:t>
              </a:r>
            </a:p>
          </p:txBody>
        </p:sp>
        <p:grpSp>
          <p:nvGrpSpPr>
            <p:cNvPr id="14" name="Group 44"/>
            <p:cNvGrpSpPr>
              <a:grpSpLocks/>
            </p:cNvGrpSpPr>
            <p:nvPr/>
          </p:nvGrpSpPr>
          <p:grpSpPr bwMode="auto">
            <a:xfrm>
              <a:off x="1632" y="2592"/>
              <a:ext cx="192" cy="1056"/>
              <a:chOff x="1008" y="2592"/>
              <a:chExt cx="192" cy="1056"/>
            </a:xfrm>
          </p:grpSpPr>
          <p:grpSp>
            <p:nvGrpSpPr>
              <p:cNvPr id="15" name="Group 45"/>
              <p:cNvGrpSpPr>
                <a:grpSpLocks/>
              </p:cNvGrpSpPr>
              <p:nvPr/>
            </p:nvGrpSpPr>
            <p:grpSpPr bwMode="auto">
              <a:xfrm>
                <a:off x="1008" y="2592"/>
                <a:ext cx="192" cy="192"/>
                <a:chOff x="1464" y="-960"/>
                <a:chExt cx="240" cy="240"/>
              </a:xfrm>
            </p:grpSpPr>
            <p:sp>
              <p:nvSpPr>
                <p:cNvPr id="38952" name="Oval 46"/>
                <p:cNvSpPr>
                  <a:spLocks noChangeArrowheads="1"/>
                </p:cNvSpPr>
                <p:nvPr/>
              </p:nvSpPr>
              <p:spPr bwMode="auto">
                <a:xfrm>
                  <a:off x="1512" y="-912"/>
                  <a:ext cx="144" cy="144"/>
                </a:xfrm>
                <a:prstGeom prst="ellipse">
                  <a:avLst/>
                </a:prstGeom>
                <a:solidFill>
                  <a:schemeClr val="bg1"/>
                </a:solidFill>
                <a:ln w="9525" algn="ctr">
                  <a:noFill/>
                  <a:round/>
                  <a:headEnd/>
                  <a:tailEnd/>
                </a:ln>
              </p:spPr>
              <p:txBody>
                <a:bodyPr wrap="none" lIns="82124" tIns="41061" rIns="82124" bIns="41061" anchor="ctr">
                  <a:spAutoFit/>
                </a:bodyPr>
                <a:lstStyle/>
                <a:p>
                  <a:pPr eaLnBrk="0" hangingPunct="0"/>
                  <a:endParaRPr lang="en-US" dirty="0"/>
                </a:p>
              </p:txBody>
            </p:sp>
            <p:sp>
              <p:nvSpPr>
                <p:cNvPr id="38953" name="Oval 47"/>
                <p:cNvSpPr>
                  <a:spLocks noChangeArrowheads="1"/>
                </p:cNvSpPr>
                <p:nvPr/>
              </p:nvSpPr>
              <p:spPr bwMode="auto">
                <a:xfrm>
                  <a:off x="1464" y="-960"/>
                  <a:ext cx="240" cy="240"/>
                </a:xfrm>
                <a:prstGeom prst="ellipse">
                  <a:avLst/>
                </a:prstGeom>
                <a:noFill/>
                <a:ln w="9525" algn="ctr">
                  <a:solidFill>
                    <a:schemeClr val="bg1"/>
                  </a:solidFill>
                  <a:round/>
                  <a:headEnd/>
                  <a:tailEnd/>
                </a:ln>
              </p:spPr>
              <p:txBody>
                <a:bodyPr lIns="82124" tIns="41061" rIns="82124" bIns="41061" anchor="ctr">
                  <a:spAutoFit/>
                </a:bodyPr>
                <a:lstStyle/>
                <a:p>
                  <a:pPr eaLnBrk="0" hangingPunct="0"/>
                  <a:endParaRPr lang="en-US" dirty="0"/>
                </a:p>
              </p:txBody>
            </p:sp>
          </p:grpSp>
          <p:sp>
            <p:nvSpPr>
              <p:cNvPr id="38951" name="Line 48"/>
              <p:cNvSpPr>
                <a:spLocks noChangeShapeType="1"/>
              </p:cNvSpPr>
              <p:nvPr/>
            </p:nvSpPr>
            <p:spPr bwMode="auto">
              <a:xfrm>
                <a:off x="1104" y="2670"/>
                <a:ext cx="0" cy="978"/>
              </a:xfrm>
              <a:prstGeom prst="line">
                <a:avLst/>
              </a:prstGeom>
              <a:noFill/>
              <a:ln w="25400">
                <a:solidFill>
                  <a:schemeClr val="tx2"/>
                </a:solidFill>
                <a:round/>
                <a:headEnd/>
                <a:tailEnd/>
              </a:ln>
            </p:spPr>
            <p:txBody>
              <a:bodyPr lIns="82124" tIns="41061" rIns="82124" bIns="41061" anchor="ctr">
                <a:spAutoFit/>
              </a:bodyPr>
              <a:lstStyle/>
              <a:p>
                <a:endParaRPr lang="en-US" dirty="0"/>
              </a:p>
            </p:txBody>
          </p:sp>
        </p:grpSp>
      </p:grpSp>
      <p:sp>
        <p:nvSpPr>
          <p:cNvPr id="38931" name="Rectangle 47"/>
          <p:cNvSpPr>
            <a:spLocks noGrp="1" noChangeArrowheads="1"/>
          </p:cNvSpPr>
          <p:nvPr>
            <p:ph type="title"/>
          </p:nvPr>
        </p:nvSpPr>
        <p:spPr/>
        <p:txBody>
          <a:bodyPr>
            <a:normAutofit fontScale="90000"/>
          </a:bodyPr>
          <a:lstStyle/>
          <a:p>
            <a:r>
              <a:rPr lang="en-GB" sz="3600" dirty="0" smtClean="0"/>
              <a:t>Putting Education Systems at the Heart of the </a:t>
            </a:r>
            <a:r>
              <a:rPr lang="en-GB" sz="3600" i="1" dirty="0" smtClean="0"/>
              <a:t>Learning Society</a:t>
            </a:r>
            <a:endParaRPr lang="en-US" sz="3600" b="0" i="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Left)">
                                      <p:cBhvr>
                                        <p:cTn id="7" dur="1000"/>
                                        <p:tgtEl>
                                          <p:spTgt spid="4"/>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1000"/>
                                        <p:tgtEl>
                                          <p:spTgt spid="10"/>
                                        </p:tgtEl>
                                      </p:cBhvr>
                                    </p:animEffect>
                                  </p:childTnLst>
                                </p:cTn>
                              </p:par>
                            </p:childTnLst>
                          </p:cTn>
                        </p:par>
                        <p:par>
                          <p:cTn id="12" fill="hold">
                            <p:stCondLst>
                              <p:cond delay="2000"/>
                            </p:stCondLst>
                            <p:childTnLst>
                              <p:par>
                                <p:cTn id="13" presetID="1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lide(fromLeft)">
                                      <p:cBhvr>
                                        <p:cTn id="15" dur="1000"/>
                                        <p:tgtEl>
                                          <p:spTgt spid="3"/>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childTnLst>
                          </p:cTn>
                        </p:par>
                        <p:par>
                          <p:cTn id="20" fill="hold">
                            <p:stCondLst>
                              <p:cond delay="4000"/>
                            </p:stCondLst>
                            <p:childTnLst>
                              <p:par>
                                <p:cTn id="21" presetID="53"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1000" fill="hold"/>
                                        <p:tgtEl>
                                          <p:spTgt spid="2"/>
                                        </p:tgtEl>
                                        <p:attrNameLst>
                                          <p:attrName>ppt_w</p:attrName>
                                        </p:attrNameLst>
                                      </p:cBhvr>
                                      <p:tavLst>
                                        <p:tav tm="0">
                                          <p:val>
                                            <p:fltVal val="0"/>
                                          </p:val>
                                        </p:tav>
                                        <p:tav tm="100000">
                                          <p:val>
                                            <p:strVal val="#ppt_w"/>
                                          </p:val>
                                        </p:tav>
                                      </p:tavLst>
                                    </p:anim>
                                    <p:anim calcmode="lin" valueType="num">
                                      <p:cBhvr>
                                        <p:cTn id="24" dur="1000" fill="hold"/>
                                        <p:tgtEl>
                                          <p:spTgt spid="2"/>
                                        </p:tgtEl>
                                        <p:attrNameLst>
                                          <p:attrName>ppt_h</p:attrName>
                                        </p:attrNameLst>
                                      </p:cBhvr>
                                      <p:tavLst>
                                        <p:tav tm="0">
                                          <p:val>
                                            <p:fltVal val="0"/>
                                          </p:val>
                                        </p:tav>
                                        <p:tav tm="100000">
                                          <p:val>
                                            <p:strVal val="#ppt_h"/>
                                          </p:val>
                                        </p:tav>
                                      </p:tavLst>
                                    </p:anim>
                                    <p:animEffect transition="in" filter="fade">
                                      <p:cBhvr>
                                        <p:cTn id="25" dur="1000"/>
                                        <p:tgtEl>
                                          <p:spTgt spid="2"/>
                                        </p:tgtEl>
                                      </p:cBhvr>
                                    </p:animEffect>
                                  </p:childTnLst>
                                </p:cTn>
                              </p:par>
                            </p:childTnLst>
                          </p:cTn>
                        </p:par>
                        <p:par>
                          <p:cTn id="26" fill="hold">
                            <p:stCondLst>
                              <p:cond delay="5000"/>
                            </p:stCondLst>
                            <p:childTnLst>
                              <p:par>
                                <p:cTn id="27" presetID="53" presetClass="entr" presetSubtype="0" fill="hold" grpId="0" nodeType="afterEffect">
                                  <p:stCondLst>
                                    <p:cond delay="0"/>
                                  </p:stCondLst>
                                  <p:childTnLst>
                                    <p:set>
                                      <p:cBhvr>
                                        <p:cTn id="28" dur="1" fill="hold">
                                          <p:stCondLst>
                                            <p:cond delay="0"/>
                                          </p:stCondLst>
                                        </p:cTn>
                                        <p:tgtEl>
                                          <p:spTgt spid="1035266"/>
                                        </p:tgtEl>
                                        <p:attrNameLst>
                                          <p:attrName>style.visibility</p:attrName>
                                        </p:attrNameLst>
                                      </p:cBhvr>
                                      <p:to>
                                        <p:strVal val="visible"/>
                                      </p:to>
                                    </p:set>
                                    <p:anim calcmode="lin" valueType="num">
                                      <p:cBhvr>
                                        <p:cTn id="29" dur="1000" fill="hold"/>
                                        <p:tgtEl>
                                          <p:spTgt spid="1035266"/>
                                        </p:tgtEl>
                                        <p:attrNameLst>
                                          <p:attrName>ppt_w</p:attrName>
                                        </p:attrNameLst>
                                      </p:cBhvr>
                                      <p:tavLst>
                                        <p:tav tm="0">
                                          <p:val>
                                            <p:fltVal val="0"/>
                                          </p:val>
                                        </p:tav>
                                        <p:tav tm="100000">
                                          <p:val>
                                            <p:strVal val="#ppt_w"/>
                                          </p:val>
                                        </p:tav>
                                      </p:tavLst>
                                    </p:anim>
                                    <p:anim calcmode="lin" valueType="num">
                                      <p:cBhvr>
                                        <p:cTn id="30" dur="1000" fill="hold"/>
                                        <p:tgtEl>
                                          <p:spTgt spid="1035266"/>
                                        </p:tgtEl>
                                        <p:attrNameLst>
                                          <p:attrName>ppt_h</p:attrName>
                                        </p:attrNameLst>
                                      </p:cBhvr>
                                      <p:tavLst>
                                        <p:tav tm="0">
                                          <p:val>
                                            <p:fltVal val="0"/>
                                          </p:val>
                                        </p:tav>
                                        <p:tav tm="100000">
                                          <p:val>
                                            <p:strVal val="#ppt_h"/>
                                          </p:val>
                                        </p:tav>
                                      </p:tavLst>
                                    </p:anim>
                                    <p:animEffect transition="in" filter="fade">
                                      <p:cBhvr>
                                        <p:cTn id="31" dur="1000"/>
                                        <p:tgtEl>
                                          <p:spTgt spid="103526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5280"/>
                                        </p:tgtEl>
                                        <p:attrNameLst>
                                          <p:attrName>style.visibility</p:attrName>
                                        </p:attrNameLst>
                                      </p:cBhvr>
                                      <p:to>
                                        <p:strVal val="visible"/>
                                      </p:to>
                                    </p:set>
                                    <p:animEffect transition="in" filter="fade">
                                      <p:cBhvr>
                                        <p:cTn id="34" dur="1000"/>
                                        <p:tgtEl>
                                          <p:spTgt spid="1035280"/>
                                        </p:tgtEl>
                                      </p:cBhvr>
                                    </p:animEffect>
                                  </p:childTnLst>
                                </p:cTn>
                              </p:par>
                            </p:childTnLst>
                          </p:cTn>
                        </p:par>
                        <p:par>
                          <p:cTn id="35" fill="hold">
                            <p:stCondLst>
                              <p:cond delay="6000"/>
                            </p:stCondLst>
                            <p:childTnLst>
                              <p:par>
                                <p:cTn id="36" presetID="53" presetClass="entr" presetSubtype="0"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1000" fill="hold"/>
                                        <p:tgtEl>
                                          <p:spTgt spid="9"/>
                                        </p:tgtEl>
                                        <p:attrNameLst>
                                          <p:attrName>ppt_w</p:attrName>
                                        </p:attrNameLst>
                                      </p:cBhvr>
                                      <p:tavLst>
                                        <p:tav tm="0">
                                          <p:val>
                                            <p:fltVal val="0"/>
                                          </p:val>
                                        </p:tav>
                                        <p:tav tm="100000">
                                          <p:val>
                                            <p:strVal val="#ppt_w"/>
                                          </p:val>
                                        </p:tav>
                                      </p:tavLst>
                                    </p:anim>
                                    <p:anim calcmode="lin" valueType="num">
                                      <p:cBhvr>
                                        <p:cTn id="39" dur="1000" fill="hold"/>
                                        <p:tgtEl>
                                          <p:spTgt spid="9"/>
                                        </p:tgtEl>
                                        <p:attrNameLst>
                                          <p:attrName>ppt_h</p:attrName>
                                        </p:attrNameLst>
                                      </p:cBhvr>
                                      <p:tavLst>
                                        <p:tav tm="0">
                                          <p:val>
                                            <p:fltVal val="0"/>
                                          </p:val>
                                        </p:tav>
                                        <p:tav tm="100000">
                                          <p:val>
                                            <p:strVal val="#ppt_h"/>
                                          </p:val>
                                        </p:tav>
                                      </p:tavLst>
                                    </p:anim>
                                    <p:animEffect transition="in" filter="fade">
                                      <p:cBhvr>
                                        <p:cTn id="40" dur="1000"/>
                                        <p:tgtEl>
                                          <p:spTgt spid="9"/>
                                        </p:tgtEl>
                                      </p:cBhvr>
                                    </p:animEffect>
                                  </p:childTnLst>
                                </p:cTn>
                              </p:par>
                              <p:par>
                                <p:cTn id="41" presetID="53" presetClass="entr" presetSubtype="0"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fltVal val="0"/>
                                          </p:val>
                                        </p:tav>
                                        <p:tav tm="100000">
                                          <p:val>
                                            <p:strVal val="#ppt_w"/>
                                          </p:val>
                                        </p:tav>
                                      </p:tavLst>
                                    </p:anim>
                                    <p:anim calcmode="lin" valueType="num">
                                      <p:cBhvr>
                                        <p:cTn id="44" dur="1000" fill="hold"/>
                                        <p:tgtEl>
                                          <p:spTgt spid="8"/>
                                        </p:tgtEl>
                                        <p:attrNameLst>
                                          <p:attrName>ppt_h</p:attrName>
                                        </p:attrNameLst>
                                      </p:cBhvr>
                                      <p:tavLst>
                                        <p:tav tm="0">
                                          <p:val>
                                            <p:fltVal val="0"/>
                                          </p:val>
                                        </p:tav>
                                        <p:tav tm="100000">
                                          <p:val>
                                            <p:strVal val="#ppt_h"/>
                                          </p:val>
                                        </p:tav>
                                      </p:tavLst>
                                    </p:anim>
                                    <p:animEffect transition="in" filter="fade">
                                      <p:cBhvr>
                                        <p:cTn id="45" dur="1000"/>
                                        <p:tgtEl>
                                          <p:spTgt spid="8"/>
                                        </p:tgtEl>
                                      </p:cBhvr>
                                    </p:animEffect>
                                  </p:childTnLst>
                                </p:cTn>
                              </p:par>
                              <p:par>
                                <p:cTn id="46" presetID="53" presetClass="entr" presetSubtype="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1000" fill="hold"/>
                                        <p:tgtEl>
                                          <p:spTgt spid="7"/>
                                        </p:tgtEl>
                                        <p:attrNameLst>
                                          <p:attrName>ppt_w</p:attrName>
                                        </p:attrNameLst>
                                      </p:cBhvr>
                                      <p:tavLst>
                                        <p:tav tm="0">
                                          <p:val>
                                            <p:fltVal val="0"/>
                                          </p:val>
                                        </p:tav>
                                        <p:tav tm="100000">
                                          <p:val>
                                            <p:strVal val="#ppt_w"/>
                                          </p:val>
                                        </p:tav>
                                      </p:tavLst>
                                    </p:anim>
                                    <p:anim calcmode="lin" valueType="num">
                                      <p:cBhvr>
                                        <p:cTn id="49" dur="1000" fill="hold"/>
                                        <p:tgtEl>
                                          <p:spTgt spid="7"/>
                                        </p:tgtEl>
                                        <p:attrNameLst>
                                          <p:attrName>ppt_h</p:attrName>
                                        </p:attrNameLst>
                                      </p:cBhvr>
                                      <p:tavLst>
                                        <p:tav tm="0">
                                          <p:val>
                                            <p:fltVal val="0"/>
                                          </p:val>
                                        </p:tav>
                                        <p:tav tm="100000">
                                          <p:val>
                                            <p:strVal val="#ppt_h"/>
                                          </p:val>
                                        </p:tav>
                                      </p:tavLst>
                                    </p:anim>
                                    <p:animEffect transition="in" filter="fade">
                                      <p:cBhvr>
                                        <p:cTn id="50" dur="1000"/>
                                        <p:tgtEl>
                                          <p:spTgt spid="7"/>
                                        </p:tgtEl>
                                      </p:cBhvr>
                                    </p:animEffect>
                                  </p:childTnLst>
                                </p:cTn>
                              </p:par>
                              <p:par>
                                <p:cTn id="51" presetID="53"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1000" fill="hold"/>
                                        <p:tgtEl>
                                          <p:spTgt spid="6"/>
                                        </p:tgtEl>
                                        <p:attrNameLst>
                                          <p:attrName>ppt_w</p:attrName>
                                        </p:attrNameLst>
                                      </p:cBhvr>
                                      <p:tavLst>
                                        <p:tav tm="0">
                                          <p:val>
                                            <p:fltVal val="0"/>
                                          </p:val>
                                        </p:tav>
                                        <p:tav tm="100000">
                                          <p:val>
                                            <p:strVal val="#ppt_w"/>
                                          </p:val>
                                        </p:tav>
                                      </p:tavLst>
                                    </p:anim>
                                    <p:anim calcmode="lin" valueType="num">
                                      <p:cBhvr>
                                        <p:cTn id="54" dur="1000" fill="hold"/>
                                        <p:tgtEl>
                                          <p:spTgt spid="6"/>
                                        </p:tgtEl>
                                        <p:attrNameLst>
                                          <p:attrName>ppt_h</p:attrName>
                                        </p:attrNameLst>
                                      </p:cBhvr>
                                      <p:tavLst>
                                        <p:tav tm="0">
                                          <p:val>
                                            <p:fltVal val="0"/>
                                          </p:val>
                                        </p:tav>
                                        <p:tav tm="100000">
                                          <p:val>
                                            <p:strVal val="#ppt_h"/>
                                          </p:val>
                                        </p:tav>
                                      </p:tavLst>
                                    </p:anim>
                                    <p:animEffect transition="in" filter="fade">
                                      <p:cBhvr>
                                        <p:cTn id="55" dur="1000"/>
                                        <p:tgtEl>
                                          <p:spTgt spid="6"/>
                                        </p:tgtEl>
                                      </p:cBhvr>
                                    </p:animEffect>
                                  </p:childTnLst>
                                </p:cTn>
                              </p:par>
                              <p:par>
                                <p:cTn id="56" presetID="53" presetClass="entr" presetSubtype="0"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p:cTn id="58" dur="1000" fill="hold"/>
                                        <p:tgtEl>
                                          <p:spTgt spid="5"/>
                                        </p:tgtEl>
                                        <p:attrNameLst>
                                          <p:attrName>ppt_w</p:attrName>
                                        </p:attrNameLst>
                                      </p:cBhvr>
                                      <p:tavLst>
                                        <p:tav tm="0">
                                          <p:val>
                                            <p:fltVal val="0"/>
                                          </p:val>
                                        </p:tav>
                                        <p:tav tm="100000">
                                          <p:val>
                                            <p:strVal val="#ppt_w"/>
                                          </p:val>
                                        </p:tav>
                                      </p:tavLst>
                                    </p:anim>
                                    <p:anim calcmode="lin" valueType="num">
                                      <p:cBhvr>
                                        <p:cTn id="59" dur="1000" fill="hold"/>
                                        <p:tgtEl>
                                          <p:spTgt spid="5"/>
                                        </p:tgtEl>
                                        <p:attrNameLst>
                                          <p:attrName>ppt_h</p:attrName>
                                        </p:attrNameLst>
                                      </p:cBhvr>
                                      <p:tavLst>
                                        <p:tav tm="0">
                                          <p:val>
                                            <p:fltVal val="0"/>
                                          </p:val>
                                        </p:tav>
                                        <p:tav tm="100000">
                                          <p:val>
                                            <p:strVal val="#ppt_h"/>
                                          </p:val>
                                        </p:tav>
                                      </p:tavLst>
                                    </p:anim>
                                    <p:animEffect transition="in" filter="fade">
                                      <p:cBhvr>
                                        <p:cTn id="60" dur="1000"/>
                                        <p:tgtEl>
                                          <p:spTgt spid="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35279"/>
                                        </p:tgtEl>
                                        <p:attrNameLst>
                                          <p:attrName>style.visibility</p:attrName>
                                        </p:attrNameLst>
                                      </p:cBhvr>
                                      <p:to>
                                        <p:strVal val="visible"/>
                                      </p:to>
                                    </p:set>
                                    <p:animEffect transition="in" filter="fade">
                                      <p:cBhvr>
                                        <p:cTn id="63" dur="1000"/>
                                        <p:tgtEl>
                                          <p:spTgt spid="103527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35278"/>
                                        </p:tgtEl>
                                        <p:attrNameLst>
                                          <p:attrName>style.visibility</p:attrName>
                                        </p:attrNameLst>
                                      </p:cBhvr>
                                      <p:to>
                                        <p:strVal val="visible"/>
                                      </p:to>
                                    </p:set>
                                    <p:animEffect transition="in" filter="fade">
                                      <p:cBhvr>
                                        <p:cTn id="66" dur="1000"/>
                                        <p:tgtEl>
                                          <p:spTgt spid="103527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35277"/>
                                        </p:tgtEl>
                                        <p:attrNameLst>
                                          <p:attrName>style.visibility</p:attrName>
                                        </p:attrNameLst>
                                      </p:cBhvr>
                                      <p:to>
                                        <p:strVal val="visible"/>
                                      </p:to>
                                    </p:set>
                                    <p:animEffect transition="in" filter="fade">
                                      <p:cBhvr>
                                        <p:cTn id="69" dur="1000"/>
                                        <p:tgtEl>
                                          <p:spTgt spid="103527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35276"/>
                                        </p:tgtEl>
                                        <p:attrNameLst>
                                          <p:attrName>style.visibility</p:attrName>
                                        </p:attrNameLst>
                                      </p:cBhvr>
                                      <p:to>
                                        <p:strVal val="visible"/>
                                      </p:to>
                                    </p:set>
                                    <p:animEffect transition="in" filter="fade">
                                      <p:cBhvr>
                                        <p:cTn id="72" dur="1000"/>
                                        <p:tgtEl>
                                          <p:spTgt spid="103527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035275"/>
                                        </p:tgtEl>
                                        <p:attrNameLst>
                                          <p:attrName>style.visibility</p:attrName>
                                        </p:attrNameLst>
                                      </p:cBhvr>
                                      <p:to>
                                        <p:strVal val="visible"/>
                                      </p:to>
                                    </p:set>
                                    <p:animEffect transition="in" filter="fade">
                                      <p:cBhvr>
                                        <p:cTn id="75" dur="1000"/>
                                        <p:tgtEl>
                                          <p:spTgt spid="1035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5266" grpId="0" animBg="1"/>
      <p:bldP spid="1035275" grpId="0"/>
      <p:bldP spid="1035276" grpId="0"/>
      <p:bldP spid="1035277" grpId="0"/>
      <p:bldP spid="1035278" grpId="0"/>
      <p:bldP spid="1035279" grpId="0"/>
      <p:bldP spid="1035280" grpId="0"/>
    </p:bldLst>
  </p:timing>
</p:sld>
</file>

<file path=ppt/theme/theme1.xml><?xml version="1.0" encoding="utf-8"?>
<a:theme xmlns:a="http://schemas.openxmlformats.org/drawingml/2006/main" name="2006_Title/Bullet_Cisco White Temp">
  <a:themeElements>
    <a:clrScheme name="2006_Title/Bullet_Cisco White Temp 1">
      <a:dk1>
        <a:srgbClr val="000000"/>
      </a:dk1>
      <a:lt1>
        <a:srgbClr val="FFFFFF"/>
      </a:lt1>
      <a:dk2>
        <a:srgbClr val="0183B7"/>
      </a:dk2>
      <a:lt2>
        <a:srgbClr val="8E8E95"/>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2006_Title/Bullet_Cisco White Tem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06_Title/Bullet_Cisco White Temp 1">
        <a:dk1>
          <a:srgbClr val="000000"/>
        </a:dk1>
        <a:lt1>
          <a:srgbClr val="FFFFFF"/>
        </a:lt1>
        <a:dk2>
          <a:srgbClr val="0183B7"/>
        </a:dk2>
        <a:lt2>
          <a:srgbClr val="8E8E95"/>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2006_Title/Bullet_Cisco White Temp">
  <a:themeElements>
    <a:clrScheme name="2006_Title/Bullet_Cisco White Temp 1">
      <a:dk1>
        <a:srgbClr val="000000"/>
      </a:dk1>
      <a:lt1>
        <a:srgbClr val="FFFFFF"/>
      </a:lt1>
      <a:dk2>
        <a:srgbClr val="0183B7"/>
      </a:dk2>
      <a:lt2>
        <a:srgbClr val="8E8E95"/>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2006_Title/Bullet_Cisco White Tem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06_Title/Bullet_Cisco White Temp 1">
        <a:dk1>
          <a:srgbClr val="000000"/>
        </a:dk1>
        <a:lt1>
          <a:srgbClr val="FFFFFF"/>
        </a:lt1>
        <a:dk2>
          <a:srgbClr val="0183B7"/>
        </a:dk2>
        <a:lt2>
          <a:srgbClr val="8E8E95"/>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15930</TotalTime>
  <Words>1215</Words>
  <Application>Microsoft Office PowerPoint</Application>
  <PresentationFormat>화면 슬라이드 쇼(4:3)</PresentationFormat>
  <Paragraphs>136</Paragraphs>
  <Slides>10</Slides>
  <Notes>10</Notes>
  <HiddenSlides>0</HiddenSlides>
  <MMClips>0</MMClips>
  <ScaleCrop>false</ScaleCrop>
  <HeadingPairs>
    <vt:vector size="4" baseType="variant">
      <vt:variant>
        <vt:lpstr>테마</vt:lpstr>
      </vt:variant>
      <vt:variant>
        <vt:i4>2</vt:i4>
      </vt:variant>
      <vt:variant>
        <vt:lpstr>슬라이드 제목</vt:lpstr>
      </vt:variant>
      <vt:variant>
        <vt:i4>10</vt:i4>
      </vt:variant>
    </vt:vector>
  </HeadingPairs>
  <TitlesOfParts>
    <vt:vector size="12" baseType="lpstr">
      <vt:lpstr>2006_Title/Bullet_Cisco White Temp</vt:lpstr>
      <vt:lpstr>1_2006_Title/Bullet_Cisco White Temp</vt:lpstr>
      <vt:lpstr>PowerPoint 프레젠테이션</vt:lpstr>
      <vt:lpstr>Climate change is coming to education</vt:lpstr>
      <vt:lpstr>Global Pressures Are Changing the World of Learning and the Place of Learning in Our World</vt:lpstr>
      <vt:lpstr>Accelerating Technological Change Demands Different Skills</vt:lpstr>
      <vt:lpstr>LEARNING IS CHANGING</vt:lpstr>
      <vt:lpstr>PowerPoint 프레젠테이션</vt:lpstr>
      <vt:lpstr>Why incremental reform will not work</vt:lpstr>
      <vt:lpstr>Bigger ≠ Better</vt:lpstr>
      <vt:lpstr>Putting Education Systems at the Heart of the Learning Society</vt:lpstr>
      <vt:lpstr>3-Step Plan</vt:lpstr>
    </vt:vector>
  </TitlesOfParts>
  <Company>Cisco Systems,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Cisco Systems, Inc.</dc:creator>
  <cp:lastModifiedBy>xfddxsfrf'</cp:lastModifiedBy>
  <cp:revision>4311</cp:revision>
  <dcterms:created xsi:type="dcterms:W3CDTF">2010-10-27T11:39:10Z</dcterms:created>
  <dcterms:modified xsi:type="dcterms:W3CDTF">2011-09-26T21:31:38Z</dcterms:modified>
</cp:coreProperties>
</file>